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80" r:id="rId17"/>
    <p:sldId id="281" r:id="rId18"/>
    <p:sldId id="279" r:id="rId19"/>
  </p:sldIdLst>
  <p:sldSz cx="9144000" cy="6858000" type="screen4x3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19C3-CCC9-43AD-AD8F-6C2F2E41E142}" type="datetimeFigureOut">
              <a:rPr lang="uz-Cyrl-UZ" smtClean="0"/>
              <a:pPr/>
              <a:t>07.11.2018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7256-92D4-4BFA-B22F-3419E8D5EDE2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z-Cyrl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928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88831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813"/>
            <a:ext cx="7920879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350"/>
            <a:ext cx="8136904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20891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02456"/>
            <a:ext cx="8280920" cy="577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7056784" cy="5184576"/>
          </a:xfrm>
        </p:spPr>
        <p:txBody>
          <a:bodyPr/>
          <a:lstStyle/>
          <a:p>
            <a:endParaRPr lang="uz-Cyrl-U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48680"/>
            <a:ext cx="81369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1369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328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endParaRPr lang="en-US" sz="5400" dirty="0"/>
          </a:p>
          <a:p>
            <a:pPr>
              <a:buNone/>
            </a:pPr>
            <a:r>
              <a:rPr lang="en-US" sz="5400" dirty="0" smtClean="0"/>
              <a:t>THANK YOU FOR ATTENTION</a:t>
            </a:r>
            <a:endParaRPr lang="uz-Cyrl-UZ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25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52928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2088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Q.Tursunmahatov</dc:creator>
  <cp:lastModifiedBy>Q.Tursunmahatov</cp:lastModifiedBy>
  <cp:revision>9</cp:revision>
  <dcterms:created xsi:type="dcterms:W3CDTF">2018-11-06T08:59:21Z</dcterms:created>
  <dcterms:modified xsi:type="dcterms:W3CDTF">2018-11-07T11:13:01Z</dcterms:modified>
</cp:coreProperties>
</file>