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346" r:id="rId2"/>
    <p:sldId id="347" r:id="rId3"/>
    <p:sldId id="348" r:id="rId4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6"/>
    <p:restoredTop sz="94709"/>
  </p:normalViewPr>
  <p:slideViewPr>
    <p:cSldViewPr snapToGrid="0" snapToObjects="1">
      <p:cViewPr varScale="1">
        <p:scale>
          <a:sx n="146" d="100"/>
          <a:sy n="146" d="100"/>
        </p:scale>
        <p:origin x="200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25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2C826-98B3-EC4A-8DAB-30AF6F612C47}" type="datetimeFigureOut">
              <a:rPr lang="en-KR" smtClean="0"/>
              <a:t>2021/03/24</a:t>
            </a:fld>
            <a:endParaRPr lang="en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84B2C-DEE9-194A-BF53-B2A78EE6AA31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915806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722C-4E48-AD45-B057-C1122CD061C3}" type="datetime1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8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048C-B44E-2E4C-AF07-D24CE10EF45C}" type="datetime1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2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B5B4-BAA2-124A-8B62-59793248EADC}" type="datetime1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4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8DC2-CBC2-B145-B006-EF86B560C260}" type="datetime1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6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E005-8C52-174F-9CFD-71E6ED5C66D4}" type="datetime1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2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7FC1-88BA-9945-A389-61F3C2ABEF16}" type="datetime1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31533-3E69-F745-B85A-FDC1016D72DA}" type="datetime1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0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9AD8F-A2B6-4F43-9602-FB93EDD03AA7}" type="datetime1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EFCA9-5ED5-0844-B042-D6118389ECC6}" type="datetime1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B4A9-5059-1441-87E1-AD5C0F1BD520}" type="datetime1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8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F3D72-7A62-9F49-AF79-F98DD41AD461}" type="datetime1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571"/>
            <a:ext cx="9144000" cy="3069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317525"/>
            <a:ext cx="9144000" cy="4632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950136"/>
            <a:ext cx="2133600" cy="1968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2237-0F0B-7640-BDE3-401BF43733E4}" type="datetime1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950136"/>
            <a:ext cx="2895600" cy="1968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3244" y="4950136"/>
            <a:ext cx="705029" cy="182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defRPr>
            </a:lvl1pPr>
          </a:lstStyle>
          <a:p>
            <a:fld id="{95E40ACB-8336-1645-A197-970C811DB191}" type="slidenum">
              <a:rPr lang="en-US" smtClean="0"/>
              <a:pPr/>
              <a:t>‹#›</a:t>
            </a:fld>
            <a:endParaRPr lang="en-US" dirty="0"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303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342900" rtl="0" eaLnBrk="1" latinLnBrk="0" hangingPunct="1">
        <a:spcBef>
          <a:spcPct val="0"/>
        </a:spcBef>
        <a:buNone/>
        <a:defRPr sz="1400" kern="1200">
          <a:solidFill>
            <a:schemeClr val="tx1"/>
          </a:solidFill>
          <a:latin typeface="NanumBarunGothic" panose="020B0603020101020101" pitchFamily="34" charset="-127"/>
          <a:ea typeface="NanumBarunGothic" panose="020B0603020101020101" pitchFamily="34" charset="-127"/>
          <a:cs typeface="NanumBarunGothic" panose="020B0603020101020101" pitchFamily="34" charset="-127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NanumBarunGothic" panose="020B0603020101020101" pitchFamily="34" charset="-127"/>
          <a:ea typeface="NanumBarunGothic" panose="020B0603020101020101" pitchFamily="34" charset="-127"/>
          <a:cs typeface="NanumBarunGothic" panose="020B0603020101020101" pitchFamily="34" charset="-127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NanumBarunGothic" panose="020B0603020101020101" pitchFamily="34" charset="-127"/>
          <a:ea typeface="NanumBarunGothic" panose="020B0603020101020101" pitchFamily="34" charset="-127"/>
          <a:cs typeface="NanumBarunGothic" panose="020B0603020101020101" pitchFamily="34" charset="-127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000" kern="1200">
          <a:solidFill>
            <a:schemeClr val="tx1"/>
          </a:solidFill>
          <a:latin typeface="NanumBarunGothic" panose="020B0603020101020101" pitchFamily="34" charset="-127"/>
          <a:ea typeface="NanumBarunGothic" panose="020B0603020101020101" pitchFamily="34" charset="-127"/>
          <a:cs typeface="NanumBarunGothic" panose="020B0603020101020101" pitchFamily="34" charset="-127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NanumBarunGothic" panose="020B0603020101020101" pitchFamily="34" charset="-127"/>
          <a:ea typeface="NanumBarunGothic" panose="020B0603020101020101" pitchFamily="34" charset="-127"/>
          <a:cs typeface="NanumBarunGothic" panose="020B0603020101020101" pitchFamily="34" charset="-127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NanumBarunGothic" panose="020B0603020101020101" pitchFamily="34" charset="-127"/>
          <a:ea typeface="NanumBarunGothic" panose="020B0603020101020101" pitchFamily="34" charset="-127"/>
          <a:cs typeface="NanumBarunGothic" panose="020B0603020101020101" pitchFamily="34" charset="-127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5BF3-AB17-6341-B21D-1CE7F4863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Efficiency in pPb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9B0B-6AD2-D04D-90F5-CF0BD509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R" dirty="0"/>
              <a:t>Electron rapidity cut in PYTHIA6</a:t>
            </a:r>
          </a:p>
          <a:p>
            <a:r>
              <a:rPr lang="en-KR" dirty="0"/>
              <a:t>w/o SDD in pPb</a:t>
            </a:r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r>
              <a:rPr lang="en-KR" dirty="0"/>
              <a:t>Significantly lower efficiency for Xi at forward rapidity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256A-AD92-8946-942B-EA4AE5D3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873A7D-D829-D847-8995-59C89F009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74" y="835575"/>
            <a:ext cx="4320000" cy="18401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869F37-EEA8-7D42-91E5-1E61821D8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4000" y="835575"/>
            <a:ext cx="4320000" cy="18401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AFC8222-2711-3646-A3D2-52349FA8FE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2000" y="3292747"/>
            <a:ext cx="4320000" cy="1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9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5BF3-AB17-6341-B21D-1CE7F4863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Efficiency in pPb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9B0B-6AD2-D04D-90F5-CF0BD509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R" dirty="0"/>
              <a:t>Reconstruction efficiency of secondary hadrons from Xic0 (Xic0 2&lt;pT&lt;5 GeV/c, |y|&lt;1.0)</a:t>
            </a:r>
          </a:p>
          <a:p>
            <a:r>
              <a:rPr lang="en-KR" dirty="0"/>
              <a:t>Primary pion and pion from Xi</a:t>
            </a:r>
            <a:br>
              <a:rPr lang="en-KR" dirty="0"/>
            </a:br>
            <a:r>
              <a:rPr lang="en-KR" dirty="0">
                <a:sym typeface="Wingdings" pitchFamily="2" charset="2"/>
              </a:rPr>
              <a:t></a:t>
            </a:r>
            <a:r>
              <a:rPr lang="en-KR" dirty="0"/>
              <a:t>efficiency pp</a:t>
            </a:r>
            <a:r>
              <a:rPr lang="ko-KR" altLang="en-US" dirty="0"/>
              <a:t> </a:t>
            </a:r>
            <a:r>
              <a:rPr lang="en-US" altLang="ko-KR" dirty="0"/>
              <a:t>&gt; efficiency </a:t>
            </a:r>
            <a:r>
              <a:rPr lang="en-US" altLang="ko-KR" dirty="0" err="1"/>
              <a:t>pPb</a:t>
            </a:r>
            <a:endParaRPr lang="en-US" altLang="ko-KR" dirty="0"/>
          </a:p>
          <a:p>
            <a:r>
              <a:rPr lang="en-KR" dirty="0"/>
              <a:t>Pion and proton from Lambda</a:t>
            </a:r>
            <a:br>
              <a:rPr lang="en-KR" dirty="0"/>
            </a:br>
            <a:r>
              <a:rPr lang="en-KR" dirty="0">
                <a:sym typeface="Wingdings" pitchFamily="2" charset="2"/>
              </a:rPr>
              <a:t>efficiency</a:t>
            </a:r>
            <a:r>
              <a:rPr lang="ko-KR" altLang="en-US" dirty="0">
                <a:sym typeface="Wingdings" pitchFamily="2" charset="2"/>
              </a:rPr>
              <a:t> </a:t>
            </a:r>
            <a:r>
              <a:rPr lang="en-US" altLang="ko-KR" dirty="0">
                <a:sym typeface="Wingdings" pitchFamily="2" charset="2"/>
              </a:rPr>
              <a:t>PYTHIA6 &gt; efficiency PYTHIA8</a:t>
            </a:r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r>
              <a:rPr lang="en-KR" dirty="0"/>
              <a:t>Significantly lower efficiency for Xi at forward rapidity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256A-AD92-8946-942B-EA4AE5D3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BBFEEC-5082-B645-8C1C-413D3BD3D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73" y="1459864"/>
            <a:ext cx="4320000" cy="34902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98A110-13FE-F64B-BA41-E37CB553C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4000" y="1459863"/>
            <a:ext cx="4320000" cy="349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4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5BF3-AB17-6341-B21D-1CE7F4863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R" dirty="0"/>
              <a:t>Efficiency in pPb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9B0B-6AD2-D04D-90F5-CF0BD5095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lifetime for lambda</a:t>
            </a:r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  <a:p>
            <a:endParaRPr lang="en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256A-AD92-8946-942B-EA4AE5D3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40ACB-8336-1645-A197-970C811DB191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5ED570-BA5D-D24E-A32B-AAFF5F82E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176" y="760047"/>
            <a:ext cx="6977647" cy="198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022602-0145-C246-9FB6-A5BD48C21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176" y="3048810"/>
            <a:ext cx="6977647" cy="19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8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16231</TotalTime>
  <Words>91</Words>
  <Application>Microsoft Macintosh PowerPoint</Application>
  <PresentationFormat>On-screen Show (16:9)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NanumBarunGothic</vt:lpstr>
      <vt:lpstr>Arial</vt:lpstr>
      <vt:lpstr>Calibri</vt:lpstr>
      <vt:lpstr>Office Theme</vt:lpstr>
      <vt:lpstr>Efficiency in pPb</vt:lpstr>
      <vt:lpstr>Efficiency in pPb</vt:lpstr>
      <vt:lpstr>Efficiency in pPb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Run10AuAu62GeV Logbook</dc:title>
  <dc:creator>Sanghoon Lim</dc:creator>
  <cp:lastModifiedBy>Microsoft Office User</cp:lastModifiedBy>
  <cp:revision>200</cp:revision>
  <dcterms:created xsi:type="dcterms:W3CDTF">2014-06-03T01:06:28Z</dcterms:created>
  <dcterms:modified xsi:type="dcterms:W3CDTF">2021-03-24T01:30:10Z</dcterms:modified>
</cp:coreProperties>
</file>