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31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48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4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76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52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04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60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72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35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327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76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B54C-B744-40B1-A04D-A16F6ED55BE3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BE91-76E2-4298-91F2-8F96B0D21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0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인하대학교 - 위키백과, 우리 모두의 백과사전">
            <a:extLst>
              <a:ext uri="{FF2B5EF4-FFF2-40B4-BE49-F238E27FC236}">
                <a16:creationId xmlns:a16="http://schemas.microsoft.com/office/drawing/2014/main" id="{DEF0F0EB-FA22-4A8D-8882-2E661814B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13099" r="10087" b="12905"/>
          <a:stretch/>
        </p:blipFill>
        <p:spPr bwMode="auto">
          <a:xfrm>
            <a:off x="5912179" y="6424613"/>
            <a:ext cx="389462" cy="3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4A99DE0-B31A-4124-A256-400332721CED}"/>
              </a:ext>
            </a:extLst>
          </p:cNvPr>
          <p:cNvSpPr/>
          <p:nvPr/>
        </p:nvSpPr>
        <p:spPr>
          <a:xfrm>
            <a:off x="6337300" y="6389844"/>
            <a:ext cx="28067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en-US" altLang="ko-K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Dept. of Physics</a:t>
            </a:r>
          </a:p>
          <a:p>
            <a:pPr algn="dist"/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Functional Materials Lab.</a:t>
            </a:r>
            <a:r>
              <a:rPr lang="en-US" altLang="ko-KR" sz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387079A-42BA-428C-AAF5-EE42DB78C7AF}"/>
              </a:ext>
            </a:extLst>
          </p:cNvPr>
          <p:cNvSpPr/>
          <p:nvPr/>
        </p:nvSpPr>
        <p:spPr>
          <a:xfrm>
            <a:off x="-1524000" y="1415557"/>
            <a:ext cx="12192000" cy="3092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200000"/>
              </a:lnSpc>
            </a:pPr>
            <a:r>
              <a:rPr lang="ko-KR" alt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이동우</a:t>
            </a:r>
            <a:r>
              <a:rPr lang="en-US" altLang="ko-KR" sz="2000" u="sng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정동근</a:t>
            </a:r>
            <a:r>
              <a:rPr lang="en-US" altLang="ko-KR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김종훈</a:t>
            </a:r>
            <a:r>
              <a:rPr lang="en-US" altLang="ko-KR" sz="2000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김현수</a:t>
            </a:r>
            <a:r>
              <a:rPr lang="en-US" altLang="ko-KR" sz="2000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a,f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Murillo </a:t>
            </a:r>
            <a:r>
              <a:rPr lang="en-US" altLang="ko-K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Gonzalo</a:t>
            </a:r>
            <a:r>
              <a:rPr lang="en-US" altLang="ko-KR" sz="2000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이관형</a:t>
            </a:r>
            <a:r>
              <a:rPr lang="en-US" altLang="ko-KR" sz="2000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b,c,d,e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송현철</a:t>
            </a:r>
            <a:r>
              <a:rPr lang="en-US" altLang="ko-KR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정종훈</a:t>
            </a:r>
            <a:r>
              <a:rPr lang="en-US" altLang="ko-KR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C5735C6-B46E-4760-8883-771D927C95AF}"/>
              </a:ext>
            </a:extLst>
          </p:cNvPr>
          <p:cNvSpPr/>
          <p:nvPr/>
        </p:nvSpPr>
        <p:spPr>
          <a:xfrm>
            <a:off x="1054100" y="3844952"/>
            <a:ext cx="703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Department of Physics, </a:t>
            </a:r>
            <a:r>
              <a:rPr lang="en-US" altLang="ko-K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Department of Materials Science and Engineering, Seoul National University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Research Institute of Advanced Materials (RIAM), Seoul National University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Institute of Engineering Research, Seoul National University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Institute of Applied Physics, Seoul National University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Center for Electronic Materials, Korea Institute of Science and Technology (KIST)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Department of Nano and Microsystems, Instituto de </a:t>
            </a:r>
            <a:r>
              <a:rPr lang="en-US" altLang="ko-K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Microelectronica</a:t>
            </a:r>
            <a:r>
              <a:rPr lang="en-US" altLang="ko-K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Barcelona</a:t>
            </a:r>
            <a:endParaRPr lang="ko-KR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E5F0F45-6BA8-4D1B-9312-01510BEC7E56}"/>
              </a:ext>
            </a:extLst>
          </p:cNvPr>
          <p:cNvSpPr/>
          <p:nvPr/>
        </p:nvSpPr>
        <p:spPr>
          <a:xfrm>
            <a:off x="0" y="1171165"/>
            <a:ext cx="9144000" cy="112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Polarization-controlled PVDF-based hybrid nanogenerator </a:t>
            </a:r>
          </a:p>
          <a:p>
            <a:pPr algn="ctr" fontAlgn="base"/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for an effective vibrational energy harvesting from human foot</a:t>
            </a:r>
            <a:r>
              <a:rPr lang="en-US" altLang="ko-KR" sz="2400" dirty="0"/>
              <a:t> </a:t>
            </a:r>
            <a:endParaRPr lang="en-US" altLang="ko-K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0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E93F40C-72BA-4984-99F7-132C81A6C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88" y="911299"/>
            <a:ext cx="4102129" cy="5470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A6EBDE-E32D-403B-AC1E-79F2D23BAEF7}"/>
              </a:ext>
            </a:extLst>
          </p:cNvPr>
          <p:cNvSpPr txBox="1"/>
          <p:nvPr/>
        </p:nvSpPr>
        <p:spPr>
          <a:xfrm>
            <a:off x="-72571" y="1"/>
            <a:ext cx="1039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439747B-8E92-433F-9417-AF6954FB0CCC}"/>
              </a:ext>
            </a:extLst>
          </p:cNvPr>
          <p:cNvSpPr/>
          <p:nvPr/>
        </p:nvSpPr>
        <p:spPr>
          <a:xfrm>
            <a:off x="101599" y="1265084"/>
            <a:ext cx="4660901" cy="476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fabricate a PVDF film-based hybrid TP-NG in order to effectively harvest the random and irregular vibrational energy from the human foot.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layout provides in-phase power generation from each TENG and PENG during one cycle of vibration.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up-down polarized hybrid TP-NG generates the largest power of 20 </a:t>
            </a:r>
            <a:r>
              <a:rPr lang="en-US" altLang="ko-KR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μW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lang="en-US" altLang="ko-KR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the modulated surface potential and ferroelectricity of PVDF.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hybrid TP-NG sensitively generates output powers from various human motions.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the shoe insole containing TP-NG generates sufficient power to lighten LEDs and operate a wireless pressure sensor network. </a:t>
            </a:r>
            <a:endParaRPr lang="ko-KR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9A78C-35F1-48D1-ADE2-DB658BBE132B}"/>
              </a:ext>
            </a:extLst>
          </p:cNvPr>
          <p:cNvSpPr txBox="1"/>
          <p:nvPr/>
        </p:nvSpPr>
        <p:spPr>
          <a:xfrm>
            <a:off x="-1524000" y="283566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 my presentation !!!</a:t>
            </a:r>
          </a:p>
        </p:txBody>
      </p:sp>
    </p:spTree>
    <p:extLst>
      <p:ext uri="{BB962C8B-B14F-4D97-AF65-F5344CB8AC3E}">
        <p14:creationId xmlns:p14="http://schemas.microsoft.com/office/powerpoint/2010/main" val="179481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CD05A80-E2D5-4D24-89DC-E8B7AD3BDC01}"/>
              </a:ext>
            </a:extLst>
          </p:cNvPr>
          <p:cNvSpPr/>
          <p:nvPr/>
        </p:nvSpPr>
        <p:spPr>
          <a:xfrm>
            <a:off x="2260677" y="0"/>
            <a:ext cx="4622646" cy="117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F1FA09-34DA-409D-8602-875DE76433C7}"/>
              </a:ext>
            </a:extLst>
          </p:cNvPr>
          <p:cNvSpPr/>
          <p:nvPr/>
        </p:nvSpPr>
        <p:spPr>
          <a:xfrm>
            <a:off x="393700" y="525002"/>
            <a:ext cx="10858500" cy="5685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Ⅰ. Motivation</a:t>
            </a:r>
          </a:p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Triboelectric and piezoelectric nanogenerator</a:t>
            </a:r>
          </a:p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PVDF properties</a:t>
            </a:r>
          </a:p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PVDF based triboelectric and piezoelectric nanogenerator</a:t>
            </a:r>
          </a:p>
          <a:p>
            <a:pPr fontAlgn="base"/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Ⅱ. Results and discussion</a:t>
            </a:r>
          </a:p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PVDF based triboelectric nanogenerator &amp; piezoelectric nanogenerator</a:t>
            </a:r>
          </a:p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Triboelectric and piezoelectric hybrid generator</a:t>
            </a:r>
          </a:p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Vibrational energy harvesting from human foot</a:t>
            </a:r>
          </a:p>
          <a:p>
            <a:pPr marL="514350" indent="-514350" fontAlgn="base">
              <a:buAutoNum type="alphaLcPeriod"/>
            </a:pP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buAutoNum type="alphaLcPeriod"/>
            </a:pPr>
            <a:endParaRPr lang="en-US" altLang="ko-K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Ⅲ. Conclusion</a:t>
            </a:r>
          </a:p>
        </p:txBody>
      </p:sp>
    </p:spTree>
    <p:extLst>
      <p:ext uri="{BB962C8B-B14F-4D97-AF65-F5344CB8AC3E}">
        <p14:creationId xmlns:p14="http://schemas.microsoft.com/office/powerpoint/2010/main" val="349200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8C81712-766E-4205-8622-EE11B6151E74}"/>
              </a:ext>
            </a:extLst>
          </p:cNvPr>
          <p:cNvCxnSpPr>
            <a:cxnSpLocks/>
          </p:cNvCxnSpPr>
          <p:nvPr/>
        </p:nvCxnSpPr>
        <p:spPr>
          <a:xfrm>
            <a:off x="9065094" y="4422489"/>
            <a:ext cx="0" cy="337295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C776E7D3-2632-42A8-8676-C4449C5EBBEC}"/>
              </a:ext>
            </a:extLst>
          </p:cNvPr>
          <p:cNvCxnSpPr>
            <a:cxnSpLocks/>
          </p:cNvCxnSpPr>
          <p:nvPr/>
        </p:nvCxnSpPr>
        <p:spPr>
          <a:xfrm>
            <a:off x="8850825" y="4424903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타원 3">
            <a:extLst>
              <a:ext uri="{FF2B5EF4-FFF2-40B4-BE49-F238E27FC236}">
                <a16:creationId xmlns:a16="http://schemas.microsoft.com/office/drawing/2014/main" id="{AADEC095-999F-4EC6-BBEE-6BD24E60A649}"/>
              </a:ext>
            </a:extLst>
          </p:cNvPr>
          <p:cNvSpPr/>
          <p:nvPr/>
        </p:nvSpPr>
        <p:spPr>
          <a:xfrm rot="2700000">
            <a:off x="8976374" y="4490396"/>
            <a:ext cx="179839" cy="179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↑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5B22630-086B-4472-B660-FCAC0B19C0C2}"/>
              </a:ext>
            </a:extLst>
          </p:cNvPr>
          <p:cNvCxnSpPr>
            <a:cxnSpLocks/>
          </p:cNvCxnSpPr>
          <p:nvPr/>
        </p:nvCxnSpPr>
        <p:spPr>
          <a:xfrm>
            <a:off x="8850825" y="4753279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A13453B-82A3-4649-96FC-635B1493FB18}"/>
              </a:ext>
            </a:extLst>
          </p:cNvPr>
          <p:cNvCxnSpPr>
            <a:cxnSpLocks/>
          </p:cNvCxnSpPr>
          <p:nvPr/>
        </p:nvCxnSpPr>
        <p:spPr>
          <a:xfrm>
            <a:off x="9065094" y="5626646"/>
            <a:ext cx="0" cy="249074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EF36DCD-DC9E-4997-8B87-AAB48E7E16CC}"/>
              </a:ext>
            </a:extLst>
          </p:cNvPr>
          <p:cNvCxnSpPr>
            <a:cxnSpLocks/>
          </p:cNvCxnSpPr>
          <p:nvPr/>
        </p:nvCxnSpPr>
        <p:spPr>
          <a:xfrm>
            <a:off x="8850825" y="5632740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002EE6D5-00A1-48B8-8144-617F3BBFEAA5}"/>
              </a:ext>
            </a:extLst>
          </p:cNvPr>
          <p:cNvSpPr/>
          <p:nvPr/>
        </p:nvSpPr>
        <p:spPr>
          <a:xfrm>
            <a:off x="8976373" y="5656740"/>
            <a:ext cx="179839" cy="179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↑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0E42C43-DD47-4BAB-9CBD-93068EC78963}"/>
              </a:ext>
            </a:extLst>
          </p:cNvPr>
          <p:cNvCxnSpPr>
            <a:cxnSpLocks/>
          </p:cNvCxnSpPr>
          <p:nvPr/>
        </p:nvCxnSpPr>
        <p:spPr>
          <a:xfrm>
            <a:off x="8850825" y="5869214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CB27ABC-F02E-47BD-A02B-D03AD51FBFB7}"/>
              </a:ext>
            </a:extLst>
          </p:cNvPr>
          <p:cNvCxnSpPr/>
          <p:nvPr/>
        </p:nvCxnSpPr>
        <p:spPr>
          <a:xfrm>
            <a:off x="6733291" y="1311063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18F7A64-3981-48DD-95AD-9B196BE82DD1}"/>
              </a:ext>
            </a:extLst>
          </p:cNvPr>
          <p:cNvCxnSpPr/>
          <p:nvPr/>
        </p:nvCxnSpPr>
        <p:spPr>
          <a:xfrm>
            <a:off x="6733291" y="1769213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B801CD0-1D97-420F-9C4E-C8E17874F262}"/>
              </a:ext>
            </a:extLst>
          </p:cNvPr>
          <p:cNvCxnSpPr/>
          <p:nvPr/>
        </p:nvCxnSpPr>
        <p:spPr>
          <a:xfrm>
            <a:off x="8812228" y="1418820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D5039F57-2ADD-465F-8DA5-0A23B0429E85}"/>
              </a:ext>
            </a:extLst>
          </p:cNvPr>
          <p:cNvCxnSpPr/>
          <p:nvPr/>
        </p:nvCxnSpPr>
        <p:spPr>
          <a:xfrm>
            <a:off x="8812228" y="1768201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CE843B6-7308-4361-B4B2-09528D9A3D04}"/>
              </a:ext>
            </a:extLst>
          </p:cNvPr>
          <p:cNvCxnSpPr/>
          <p:nvPr/>
        </p:nvCxnSpPr>
        <p:spPr>
          <a:xfrm>
            <a:off x="8812228" y="2534755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F99285A-31BE-4810-A0F9-3B83FA0BE525}"/>
              </a:ext>
            </a:extLst>
          </p:cNvPr>
          <p:cNvCxnSpPr/>
          <p:nvPr/>
        </p:nvCxnSpPr>
        <p:spPr>
          <a:xfrm>
            <a:off x="8812228" y="2884135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D9086E56-C524-4A5C-BCB8-5B774D1D1E90}"/>
              </a:ext>
            </a:extLst>
          </p:cNvPr>
          <p:cNvCxnSpPr/>
          <p:nvPr/>
        </p:nvCxnSpPr>
        <p:spPr>
          <a:xfrm>
            <a:off x="6733291" y="2413694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32C0AE41-E106-4430-A056-68691A71C365}"/>
              </a:ext>
            </a:extLst>
          </p:cNvPr>
          <p:cNvCxnSpPr/>
          <p:nvPr/>
        </p:nvCxnSpPr>
        <p:spPr>
          <a:xfrm>
            <a:off x="6733291" y="2871844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C55A4C6-0207-4E7D-9E56-02020B560812}"/>
              </a:ext>
            </a:extLst>
          </p:cNvPr>
          <p:cNvSpPr txBox="1"/>
          <p:nvPr/>
        </p:nvSpPr>
        <p:spPr>
          <a:xfrm>
            <a:off x="0" y="1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: Triboelectric and piezoelectric nanogenerator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2FB0D-EFD9-493D-A3F8-D4C9FE815254}"/>
              </a:ext>
            </a:extLst>
          </p:cNvPr>
          <p:cNvSpPr txBox="1"/>
          <p:nvPr/>
        </p:nvSpPr>
        <p:spPr>
          <a:xfrm>
            <a:off x="0" y="3843575"/>
            <a:ext cx="4700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Piezoelectric nanogenerator (PENG)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270489-84FB-4AB4-A35C-6F8196D83B8C}"/>
              </a:ext>
            </a:extLst>
          </p:cNvPr>
          <p:cNvSpPr txBox="1"/>
          <p:nvPr/>
        </p:nvSpPr>
        <p:spPr>
          <a:xfrm>
            <a:off x="0" y="706434"/>
            <a:ext cx="4700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Triboelectric nanogenerator (TENG)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38D49404-E426-4D35-BB45-B718C90BC56F}"/>
              </a:ext>
            </a:extLst>
          </p:cNvPr>
          <p:cNvCxnSpPr>
            <a:cxnSpLocks/>
          </p:cNvCxnSpPr>
          <p:nvPr/>
        </p:nvCxnSpPr>
        <p:spPr>
          <a:xfrm>
            <a:off x="6947559" y="1303373"/>
            <a:ext cx="0" cy="468038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FD6025-DE11-4C7A-8035-750547821B09}"/>
              </a:ext>
            </a:extLst>
          </p:cNvPr>
          <p:cNvSpPr/>
          <p:nvPr/>
        </p:nvSpPr>
        <p:spPr>
          <a:xfrm>
            <a:off x="5967966" y="1474824"/>
            <a:ext cx="779597" cy="2491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4012C53-9400-4B7E-BF7E-7A26E69905C6}"/>
              </a:ext>
            </a:extLst>
          </p:cNvPr>
          <p:cNvSpPr/>
          <p:nvPr/>
        </p:nvSpPr>
        <p:spPr>
          <a:xfrm>
            <a:off x="5967964" y="1264321"/>
            <a:ext cx="77959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8BB9692-9460-4C3E-BFE1-F2FEEE85922C}"/>
              </a:ext>
            </a:extLst>
          </p:cNvPr>
          <p:cNvSpPr/>
          <p:nvPr/>
        </p:nvSpPr>
        <p:spPr>
          <a:xfrm>
            <a:off x="5965596" y="1714818"/>
            <a:ext cx="77959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3888F918-27C7-47AE-B6FA-D47C02AEACB9}"/>
              </a:ext>
            </a:extLst>
          </p:cNvPr>
          <p:cNvSpPr/>
          <p:nvPr/>
        </p:nvSpPr>
        <p:spPr>
          <a:xfrm rot="16200000" flipV="1">
            <a:off x="6248784" y="1985242"/>
            <a:ext cx="230847" cy="2109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AD65DB9-AE79-4D59-9076-D6BBEB8EA789}"/>
              </a:ext>
            </a:extLst>
          </p:cNvPr>
          <p:cNvSpPr/>
          <p:nvPr/>
        </p:nvSpPr>
        <p:spPr>
          <a:xfrm>
            <a:off x="6858839" y="1433305"/>
            <a:ext cx="179839" cy="179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2408AC-9192-4B1F-8871-25406827B138}"/>
              </a:ext>
            </a:extLst>
          </p:cNvPr>
          <p:cNvSpPr txBox="1"/>
          <p:nvPr/>
        </p:nvSpPr>
        <p:spPr>
          <a:xfrm>
            <a:off x="6093073" y="3062537"/>
            <a:ext cx="128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Dielectric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9466076-791A-4933-8458-76BC6885C4D4}"/>
              </a:ext>
            </a:extLst>
          </p:cNvPr>
          <p:cNvSpPr/>
          <p:nvPr/>
        </p:nvSpPr>
        <p:spPr>
          <a:xfrm>
            <a:off x="5877272" y="3111139"/>
            <a:ext cx="279132" cy="2035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6B1811-8D56-4B69-AB87-DE98CB4E8449}"/>
              </a:ext>
            </a:extLst>
          </p:cNvPr>
          <p:cNvSpPr txBox="1"/>
          <p:nvPr/>
        </p:nvSpPr>
        <p:spPr>
          <a:xfrm>
            <a:off x="7211523" y="3062537"/>
            <a:ext cx="139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Electrode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0026E3-7BD0-41E4-9F87-67E37C7C6687}"/>
              </a:ext>
            </a:extLst>
          </p:cNvPr>
          <p:cNvSpPr/>
          <p:nvPr/>
        </p:nvSpPr>
        <p:spPr>
          <a:xfrm>
            <a:off x="6975115" y="3111139"/>
            <a:ext cx="279132" cy="203561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AB1278-FF33-43F6-859E-A9AEF995C8E8}"/>
              </a:ext>
            </a:extLst>
          </p:cNvPr>
          <p:cNvSpPr txBox="1"/>
          <p:nvPr/>
        </p:nvSpPr>
        <p:spPr>
          <a:xfrm>
            <a:off x="8327211" y="3091112"/>
            <a:ext cx="117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Charge</a:t>
            </a: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EA7E0BB4-B254-48C4-A8DD-B6FDBB71E6CC}"/>
              </a:ext>
            </a:extLst>
          </p:cNvPr>
          <p:cNvCxnSpPr>
            <a:cxnSpLocks/>
          </p:cNvCxnSpPr>
          <p:nvPr/>
        </p:nvCxnSpPr>
        <p:spPr>
          <a:xfrm>
            <a:off x="9026496" y="1411130"/>
            <a:ext cx="0" cy="363576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B8099B7-11C3-4B0A-9559-17B70315A329}"/>
              </a:ext>
            </a:extLst>
          </p:cNvPr>
          <p:cNvSpPr/>
          <p:nvPr/>
        </p:nvSpPr>
        <p:spPr>
          <a:xfrm>
            <a:off x="8040553" y="1473812"/>
            <a:ext cx="779597" cy="2491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A5474D4-60D9-479B-9ABF-BEBCD6A5DBA9}"/>
              </a:ext>
            </a:extLst>
          </p:cNvPr>
          <p:cNvSpPr/>
          <p:nvPr/>
        </p:nvSpPr>
        <p:spPr>
          <a:xfrm>
            <a:off x="8040551" y="1375374"/>
            <a:ext cx="77959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B06AE40-2C7C-4A93-BC2D-33518E8EF86C}"/>
              </a:ext>
            </a:extLst>
          </p:cNvPr>
          <p:cNvSpPr/>
          <p:nvPr/>
        </p:nvSpPr>
        <p:spPr>
          <a:xfrm>
            <a:off x="8038183" y="1713806"/>
            <a:ext cx="77959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A727E12B-B6C2-4466-9AFE-6EF59F9EF717}"/>
              </a:ext>
            </a:extLst>
          </p:cNvPr>
          <p:cNvSpPr/>
          <p:nvPr/>
        </p:nvSpPr>
        <p:spPr>
          <a:xfrm rot="18900000">
            <a:off x="8937776" y="1479919"/>
            <a:ext cx="179839" cy="179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↑</a:t>
            </a:r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CE172ACB-3EC4-41D9-BAD6-50C573999FF4}"/>
              </a:ext>
            </a:extLst>
          </p:cNvPr>
          <p:cNvSpPr/>
          <p:nvPr/>
        </p:nvSpPr>
        <p:spPr>
          <a:xfrm rot="5400000">
            <a:off x="8559114" y="1985242"/>
            <a:ext cx="230847" cy="2109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595C4502-210A-45D8-BF79-EDBC100C0FF4}"/>
              </a:ext>
            </a:extLst>
          </p:cNvPr>
          <p:cNvSpPr/>
          <p:nvPr/>
        </p:nvSpPr>
        <p:spPr>
          <a:xfrm rot="10800000" flipH="1">
            <a:off x="7373814" y="1501977"/>
            <a:ext cx="230847" cy="2109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3DF5597D-57E5-47BD-A913-4BBC326F24FE}"/>
              </a:ext>
            </a:extLst>
          </p:cNvPr>
          <p:cNvSpPr/>
          <p:nvPr/>
        </p:nvSpPr>
        <p:spPr>
          <a:xfrm rot="10800000">
            <a:off x="7373814" y="2600660"/>
            <a:ext cx="230847" cy="2109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AAEE0B-5C0C-4514-ABC8-CA4325FF09F9}"/>
              </a:ext>
            </a:extLst>
          </p:cNvPr>
          <p:cNvSpPr txBox="1"/>
          <p:nvPr/>
        </p:nvSpPr>
        <p:spPr>
          <a:xfrm>
            <a:off x="6596927" y="1118005"/>
            <a:ext cx="1809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Pressing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F96821-6102-47AD-B87F-C779BAC70BED}"/>
              </a:ext>
            </a:extLst>
          </p:cNvPr>
          <p:cNvSpPr txBox="1"/>
          <p:nvPr/>
        </p:nvSpPr>
        <p:spPr>
          <a:xfrm>
            <a:off x="6596927" y="2209801"/>
            <a:ext cx="1809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Releasing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A007D3CA-B562-4BFA-AA7B-171F844F1480}"/>
              </a:ext>
            </a:extLst>
          </p:cNvPr>
          <p:cNvCxnSpPr>
            <a:cxnSpLocks/>
          </p:cNvCxnSpPr>
          <p:nvPr/>
        </p:nvCxnSpPr>
        <p:spPr>
          <a:xfrm>
            <a:off x="9026496" y="2527065"/>
            <a:ext cx="0" cy="363576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93B9C50-E80F-4B55-BA19-CBB5A36E7DE3}"/>
              </a:ext>
            </a:extLst>
          </p:cNvPr>
          <p:cNvSpPr/>
          <p:nvPr/>
        </p:nvSpPr>
        <p:spPr>
          <a:xfrm>
            <a:off x="8040553" y="2589747"/>
            <a:ext cx="779597" cy="2491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D6EAA08E-5F89-4BD8-AFEC-6EE656899301}"/>
              </a:ext>
            </a:extLst>
          </p:cNvPr>
          <p:cNvSpPr/>
          <p:nvPr/>
        </p:nvSpPr>
        <p:spPr>
          <a:xfrm>
            <a:off x="8040551" y="2491309"/>
            <a:ext cx="77959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5A87CCB-2DC4-4470-BEFA-194C250FAB29}"/>
              </a:ext>
            </a:extLst>
          </p:cNvPr>
          <p:cNvSpPr/>
          <p:nvPr/>
        </p:nvSpPr>
        <p:spPr>
          <a:xfrm>
            <a:off x="8038183" y="2829740"/>
            <a:ext cx="77959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2C202B46-64D1-414D-924B-111C68F85572}"/>
              </a:ext>
            </a:extLst>
          </p:cNvPr>
          <p:cNvSpPr/>
          <p:nvPr/>
        </p:nvSpPr>
        <p:spPr>
          <a:xfrm>
            <a:off x="8937776" y="2595853"/>
            <a:ext cx="179839" cy="179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↑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C8CFAC57-210F-4A62-9D31-081AA4735F1C}"/>
              </a:ext>
            </a:extLst>
          </p:cNvPr>
          <p:cNvCxnSpPr>
            <a:cxnSpLocks/>
          </p:cNvCxnSpPr>
          <p:nvPr/>
        </p:nvCxnSpPr>
        <p:spPr>
          <a:xfrm>
            <a:off x="6947559" y="2406004"/>
            <a:ext cx="0" cy="468038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B72FFD9-D5CE-437D-83CB-D0F7A396E9F1}"/>
              </a:ext>
            </a:extLst>
          </p:cNvPr>
          <p:cNvSpPr/>
          <p:nvPr/>
        </p:nvSpPr>
        <p:spPr>
          <a:xfrm>
            <a:off x="5967966" y="2577455"/>
            <a:ext cx="779597" cy="2491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3FE025B6-E4C9-4F82-956C-5C163011A6A7}"/>
              </a:ext>
            </a:extLst>
          </p:cNvPr>
          <p:cNvSpPr/>
          <p:nvPr/>
        </p:nvSpPr>
        <p:spPr>
          <a:xfrm>
            <a:off x="5967964" y="2366952"/>
            <a:ext cx="77959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6323814B-0421-4656-8D89-104F4C5B67CA}"/>
              </a:ext>
            </a:extLst>
          </p:cNvPr>
          <p:cNvSpPr/>
          <p:nvPr/>
        </p:nvSpPr>
        <p:spPr>
          <a:xfrm>
            <a:off x="5965596" y="2817449"/>
            <a:ext cx="77959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E93516FB-68B2-4512-B152-6B84F097B028}"/>
              </a:ext>
            </a:extLst>
          </p:cNvPr>
          <p:cNvSpPr/>
          <p:nvPr/>
        </p:nvSpPr>
        <p:spPr>
          <a:xfrm rot="2700000">
            <a:off x="6858839" y="2583562"/>
            <a:ext cx="179839" cy="179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↑</a:t>
            </a: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844BC32F-67B9-4F05-AC3D-FCB8BFE7A7D6}"/>
              </a:ext>
            </a:extLst>
          </p:cNvPr>
          <p:cNvSpPr/>
          <p:nvPr/>
        </p:nvSpPr>
        <p:spPr>
          <a:xfrm>
            <a:off x="6031661" y="2616476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1C7EC7FA-85C2-4726-8343-D9F9AD715C81}"/>
              </a:ext>
            </a:extLst>
          </p:cNvPr>
          <p:cNvSpPr/>
          <p:nvPr/>
        </p:nvSpPr>
        <p:spPr>
          <a:xfrm>
            <a:off x="6233819" y="2616476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FCF41080-F6B9-4257-951B-DAAF36610EC4}"/>
              </a:ext>
            </a:extLst>
          </p:cNvPr>
          <p:cNvSpPr/>
          <p:nvPr/>
        </p:nvSpPr>
        <p:spPr>
          <a:xfrm>
            <a:off x="6638135" y="2616476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762368-22F3-4702-8FA7-ADD1C297DA6C}"/>
              </a:ext>
            </a:extLst>
          </p:cNvPr>
          <p:cNvSpPr txBox="1"/>
          <p:nvPr/>
        </p:nvSpPr>
        <p:spPr>
          <a:xfrm>
            <a:off x="6648928" y="5208064"/>
            <a:ext cx="1809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Releasing</a:t>
            </a: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14106B2B-61DB-45AA-9539-08B317C96652}"/>
              </a:ext>
            </a:extLst>
          </p:cNvPr>
          <p:cNvSpPr/>
          <p:nvPr/>
        </p:nvSpPr>
        <p:spPr>
          <a:xfrm>
            <a:off x="6022789" y="5588877"/>
            <a:ext cx="877199" cy="2272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F8FFD209-A380-401B-AEA8-A79D507B9A34}"/>
              </a:ext>
            </a:extLst>
          </p:cNvPr>
          <p:cNvSpPr/>
          <p:nvPr/>
        </p:nvSpPr>
        <p:spPr>
          <a:xfrm>
            <a:off x="7994740" y="5679381"/>
            <a:ext cx="902050" cy="134969"/>
          </a:xfrm>
          <a:prstGeom prst="roundRect">
            <a:avLst>
              <a:gd name="adj" fmla="val 4353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F82034B7-9948-4367-8D03-B358975690E3}"/>
              </a:ext>
            </a:extLst>
          </p:cNvPr>
          <p:cNvSpPr/>
          <p:nvPr/>
        </p:nvSpPr>
        <p:spPr>
          <a:xfrm>
            <a:off x="8012318" y="4479621"/>
            <a:ext cx="877199" cy="2272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DDFF1A5-0D06-4225-A8FF-AAC5A910A7E4}"/>
              </a:ext>
            </a:extLst>
          </p:cNvPr>
          <p:cNvSpPr/>
          <p:nvPr/>
        </p:nvSpPr>
        <p:spPr>
          <a:xfrm>
            <a:off x="8038144" y="4381457"/>
            <a:ext cx="84068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7B914034-C2C2-47D2-8EB6-F158AE7AC026}"/>
              </a:ext>
            </a:extLst>
          </p:cNvPr>
          <p:cNvSpPr/>
          <p:nvPr/>
        </p:nvSpPr>
        <p:spPr>
          <a:xfrm>
            <a:off x="8038144" y="4698884"/>
            <a:ext cx="84068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8A6CD69A-4FDE-42FD-B8D4-F2E72371A642}"/>
              </a:ext>
            </a:extLst>
          </p:cNvPr>
          <p:cNvGrpSpPr/>
          <p:nvPr/>
        </p:nvGrpSpPr>
        <p:grpSpPr>
          <a:xfrm>
            <a:off x="8076241" y="4523810"/>
            <a:ext cx="108769" cy="113970"/>
            <a:chOff x="-311944" y="595313"/>
            <a:chExt cx="78581" cy="82338"/>
          </a:xfrm>
        </p:grpSpPr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AD47C740-6834-4509-B4DC-B211DCC43EED}"/>
                </a:ext>
              </a:extLst>
            </p:cNvPr>
            <p:cNvSpPr/>
            <p:nvPr/>
          </p:nvSpPr>
          <p:spPr>
            <a:xfrm>
              <a:off x="-311944" y="595313"/>
              <a:ext cx="78581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EAE1FE16-7F5D-4C38-BC12-02FC4A729E66}"/>
                </a:ext>
              </a:extLst>
            </p:cNvPr>
            <p:cNvCxnSpPr>
              <a:cxnSpLocks/>
            </p:cNvCxnSpPr>
            <p:nvPr/>
          </p:nvCxnSpPr>
          <p:spPr>
            <a:xfrm>
              <a:off x="-272654" y="625564"/>
              <a:ext cx="0" cy="52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F63C85C9-2577-4AB7-9476-CF969AFABD10}"/>
              </a:ext>
            </a:extLst>
          </p:cNvPr>
          <p:cNvGrpSpPr/>
          <p:nvPr/>
        </p:nvGrpSpPr>
        <p:grpSpPr>
          <a:xfrm>
            <a:off x="8412386" y="4523810"/>
            <a:ext cx="449286" cy="113970"/>
            <a:chOff x="-435809" y="595313"/>
            <a:chExt cx="324591" cy="82338"/>
          </a:xfrm>
        </p:grpSpPr>
        <p:sp>
          <p:nvSpPr>
            <p:cNvPr id="65" name="이등변 삼각형 64">
              <a:extLst>
                <a:ext uri="{FF2B5EF4-FFF2-40B4-BE49-F238E27FC236}">
                  <a16:creationId xmlns:a16="http://schemas.microsoft.com/office/drawing/2014/main" id="{9056B270-F4E4-4EA5-A872-6EEBBD198141}"/>
                </a:ext>
              </a:extLst>
            </p:cNvPr>
            <p:cNvSpPr/>
            <p:nvPr/>
          </p:nvSpPr>
          <p:spPr>
            <a:xfrm>
              <a:off x="-189799" y="595313"/>
              <a:ext cx="78581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B0D528A3-804E-4794-8F26-D957E4F499FE}"/>
                </a:ext>
              </a:extLst>
            </p:cNvPr>
            <p:cNvCxnSpPr>
              <a:cxnSpLocks/>
            </p:cNvCxnSpPr>
            <p:nvPr/>
          </p:nvCxnSpPr>
          <p:spPr>
            <a:xfrm>
              <a:off x="-150509" y="625564"/>
              <a:ext cx="0" cy="52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이등변 삼각형 66">
              <a:extLst>
                <a:ext uri="{FF2B5EF4-FFF2-40B4-BE49-F238E27FC236}">
                  <a16:creationId xmlns:a16="http://schemas.microsoft.com/office/drawing/2014/main" id="{EE890A5A-B6A9-4ADB-B0A8-4B47AF5C938E}"/>
                </a:ext>
              </a:extLst>
            </p:cNvPr>
            <p:cNvSpPr/>
            <p:nvPr/>
          </p:nvSpPr>
          <p:spPr>
            <a:xfrm>
              <a:off x="-435809" y="595313"/>
              <a:ext cx="78581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D8F30759-9623-4A55-BE12-0E66A38152F7}"/>
                </a:ext>
              </a:extLst>
            </p:cNvPr>
            <p:cNvCxnSpPr>
              <a:cxnSpLocks/>
            </p:cNvCxnSpPr>
            <p:nvPr/>
          </p:nvCxnSpPr>
          <p:spPr>
            <a:xfrm>
              <a:off x="-396520" y="625564"/>
              <a:ext cx="0" cy="52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화살표: 오른쪽 68">
            <a:extLst>
              <a:ext uri="{FF2B5EF4-FFF2-40B4-BE49-F238E27FC236}">
                <a16:creationId xmlns:a16="http://schemas.microsoft.com/office/drawing/2014/main" id="{15A6FF74-7D75-4546-A42E-955CC428C3B7}"/>
              </a:ext>
            </a:extLst>
          </p:cNvPr>
          <p:cNvSpPr/>
          <p:nvPr/>
        </p:nvSpPr>
        <p:spPr>
          <a:xfrm rot="5400000">
            <a:off x="8555914" y="5034487"/>
            <a:ext cx="230847" cy="2109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E7D17E4-9E69-455F-B339-B98974D29F10}"/>
              </a:ext>
            </a:extLst>
          </p:cNvPr>
          <p:cNvSpPr/>
          <p:nvPr/>
        </p:nvSpPr>
        <p:spPr>
          <a:xfrm>
            <a:off x="8037352" y="5578715"/>
            <a:ext cx="84068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EA380163-8992-41A2-9E9D-70983A5B268F}"/>
              </a:ext>
            </a:extLst>
          </p:cNvPr>
          <p:cNvSpPr/>
          <p:nvPr/>
        </p:nvSpPr>
        <p:spPr>
          <a:xfrm>
            <a:off x="8034984" y="5814819"/>
            <a:ext cx="84068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C0E54301-BA2D-48B7-A938-A5C8EBEDA4F8}"/>
              </a:ext>
            </a:extLst>
          </p:cNvPr>
          <p:cNvGrpSpPr/>
          <p:nvPr/>
        </p:nvGrpSpPr>
        <p:grpSpPr>
          <a:xfrm>
            <a:off x="8076241" y="5689186"/>
            <a:ext cx="108769" cy="113970"/>
            <a:chOff x="-311944" y="595313"/>
            <a:chExt cx="78581" cy="82338"/>
          </a:xfrm>
        </p:grpSpPr>
        <p:sp>
          <p:nvSpPr>
            <p:cNvPr id="73" name="이등변 삼각형 72">
              <a:extLst>
                <a:ext uri="{FF2B5EF4-FFF2-40B4-BE49-F238E27FC236}">
                  <a16:creationId xmlns:a16="http://schemas.microsoft.com/office/drawing/2014/main" id="{E0DF5F1C-3937-4B93-8656-6D98BE939E55}"/>
                </a:ext>
              </a:extLst>
            </p:cNvPr>
            <p:cNvSpPr/>
            <p:nvPr/>
          </p:nvSpPr>
          <p:spPr>
            <a:xfrm>
              <a:off x="-311944" y="595313"/>
              <a:ext cx="78581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8FB1E43C-A76D-4337-8238-073416CCF24B}"/>
                </a:ext>
              </a:extLst>
            </p:cNvPr>
            <p:cNvCxnSpPr>
              <a:cxnSpLocks/>
            </p:cNvCxnSpPr>
            <p:nvPr/>
          </p:nvCxnSpPr>
          <p:spPr>
            <a:xfrm>
              <a:off x="-272654" y="625564"/>
              <a:ext cx="0" cy="52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D266D628-6DC5-44D7-979C-334856B4B80E}"/>
              </a:ext>
            </a:extLst>
          </p:cNvPr>
          <p:cNvGrpSpPr/>
          <p:nvPr/>
        </p:nvGrpSpPr>
        <p:grpSpPr>
          <a:xfrm>
            <a:off x="8304970" y="5689186"/>
            <a:ext cx="108769" cy="113970"/>
            <a:chOff x="7915224" y="5689186"/>
            <a:chExt cx="108769" cy="113970"/>
          </a:xfrm>
        </p:grpSpPr>
        <p:sp>
          <p:nvSpPr>
            <p:cNvPr id="76" name="이등변 삼각형 75">
              <a:extLst>
                <a:ext uri="{FF2B5EF4-FFF2-40B4-BE49-F238E27FC236}">
                  <a16:creationId xmlns:a16="http://schemas.microsoft.com/office/drawing/2014/main" id="{E255A9A9-3BF5-489C-9019-97C1B0E5827F}"/>
                </a:ext>
              </a:extLst>
            </p:cNvPr>
            <p:cNvSpPr/>
            <p:nvPr/>
          </p:nvSpPr>
          <p:spPr>
            <a:xfrm>
              <a:off x="7915224" y="5689186"/>
              <a:ext cx="108769" cy="632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E998244A-E93B-4D4D-B761-1F0235357BF6}"/>
                </a:ext>
              </a:extLst>
            </p:cNvPr>
            <p:cNvCxnSpPr>
              <a:cxnSpLocks/>
            </p:cNvCxnSpPr>
            <p:nvPr/>
          </p:nvCxnSpPr>
          <p:spPr>
            <a:xfrm>
              <a:off x="7969606" y="5731059"/>
              <a:ext cx="0" cy="720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45622EC7-2F51-4D92-AC73-7723EDE82B57}"/>
              </a:ext>
            </a:extLst>
          </p:cNvPr>
          <p:cNvCxnSpPr>
            <a:cxnSpLocks/>
          </p:cNvCxnSpPr>
          <p:nvPr/>
        </p:nvCxnSpPr>
        <p:spPr>
          <a:xfrm>
            <a:off x="7085807" y="4396208"/>
            <a:ext cx="0" cy="363576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9E2CD868-8D50-4701-ACAF-5BE40DE226D4}"/>
              </a:ext>
            </a:extLst>
          </p:cNvPr>
          <p:cNvSpPr/>
          <p:nvPr/>
        </p:nvSpPr>
        <p:spPr>
          <a:xfrm>
            <a:off x="6039538" y="4458890"/>
            <a:ext cx="840687" cy="249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205CB0A4-D73A-4CDB-B837-483A513EE302}"/>
              </a:ext>
            </a:extLst>
          </p:cNvPr>
          <p:cNvSpPr/>
          <p:nvPr/>
        </p:nvSpPr>
        <p:spPr>
          <a:xfrm>
            <a:off x="6039536" y="4360452"/>
            <a:ext cx="84068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5CC8D0C6-39A9-4574-ACE3-303D8EE4FD9C}"/>
              </a:ext>
            </a:extLst>
          </p:cNvPr>
          <p:cNvSpPr/>
          <p:nvPr/>
        </p:nvSpPr>
        <p:spPr>
          <a:xfrm>
            <a:off x="6037168" y="4698884"/>
            <a:ext cx="84068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A68E2343-048A-427E-A543-FD90BBC369A4}"/>
              </a:ext>
            </a:extLst>
          </p:cNvPr>
          <p:cNvGrpSpPr/>
          <p:nvPr/>
        </p:nvGrpSpPr>
        <p:grpSpPr>
          <a:xfrm>
            <a:off x="6221300" y="4523810"/>
            <a:ext cx="108769" cy="113970"/>
            <a:chOff x="-311944" y="595313"/>
            <a:chExt cx="78581" cy="82338"/>
          </a:xfrm>
        </p:grpSpPr>
        <p:sp>
          <p:nvSpPr>
            <p:cNvPr id="83" name="이등변 삼각형 82">
              <a:extLst>
                <a:ext uri="{FF2B5EF4-FFF2-40B4-BE49-F238E27FC236}">
                  <a16:creationId xmlns:a16="http://schemas.microsoft.com/office/drawing/2014/main" id="{604695D6-6F33-4DD0-AF6E-BAD38324E1C0}"/>
                </a:ext>
              </a:extLst>
            </p:cNvPr>
            <p:cNvSpPr/>
            <p:nvPr/>
          </p:nvSpPr>
          <p:spPr>
            <a:xfrm>
              <a:off x="-311944" y="595313"/>
              <a:ext cx="78581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27A0FC91-7CE9-401E-BF49-6A76C5A21A45}"/>
                </a:ext>
              </a:extLst>
            </p:cNvPr>
            <p:cNvCxnSpPr>
              <a:cxnSpLocks/>
            </p:cNvCxnSpPr>
            <p:nvPr/>
          </p:nvCxnSpPr>
          <p:spPr>
            <a:xfrm>
              <a:off x="-272654" y="625564"/>
              <a:ext cx="0" cy="52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C4478A43-26A4-4D74-9199-D4ABCBDF4F4C}"/>
              </a:ext>
            </a:extLst>
          </p:cNvPr>
          <p:cNvGrpSpPr/>
          <p:nvPr/>
        </p:nvGrpSpPr>
        <p:grpSpPr>
          <a:xfrm>
            <a:off x="6586017" y="4523810"/>
            <a:ext cx="108769" cy="113970"/>
            <a:chOff x="-311944" y="595313"/>
            <a:chExt cx="78581" cy="82338"/>
          </a:xfrm>
        </p:grpSpPr>
        <p:sp>
          <p:nvSpPr>
            <p:cNvPr id="86" name="이등변 삼각형 85">
              <a:extLst>
                <a:ext uri="{FF2B5EF4-FFF2-40B4-BE49-F238E27FC236}">
                  <a16:creationId xmlns:a16="http://schemas.microsoft.com/office/drawing/2014/main" id="{EFAB07AF-D2C3-48F3-A195-E0DEC022249C}"/>
                </a:ext>
              </a:extLst>
            </p:cNvPr>
            <p:cNvSpPr/>
            <p:nvPr/>
          </p:nvSpPr>
          <p:spPr>
            <a:xfrm>
              <a:off x="-311944" y="595313"/>
              <a:ext cx="78581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780B589D-8446-4091-86BF-A513F7295B24}"/>
                </a:ext>
              </a:extLst>
            </p:cNvPr>
            <p:cNvCxnSpPr>
              <a:cxnSpLocks/>
            </p:cNvCxnSpPr>
            <p:nvPr/>
          </p:nvCxnSpPr>
          <p:spPr>
            <a:xfrm>
              <a:off x="-272654" y="625564"/>
              <a:ext cx="0" cy="52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B55C12A5-048A-4C72-B6BE-58EF592BAB39}"/>
              </a:ext>
            </a:extLst>
          </p:cNvPr>
          <p:cNvCxnSpPr>
            <a:cxnSpLocks/>
          </p:cNvCxnSpPr>
          <p:nvPr/>
        </p:nvCxnSpPr>
        <p:spPr>
          <a:xfrm>
            <a:off x="6871538" y="4403899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타원 88">
            <a:extLst>
              <a:ext uri="{FF2B5EF4-FFF2-40B4-BE49-F238E27FC236}">
                <a16:creationId xmlns:a16="http://schemas.microsoft.com/office/drawing/2014/main" id="{9D3FEF9C-B5EF-465F-AC59-0116CF8CAE37}"/>
              </a:ext>
            </a:extLst>
          </p:cNvPr>
          <p:cNvSpPr/>
          <p:nvPr/>
        </p:nvSpPr>
        <p:spPr>
          <a:xfrm>
            <a:off x="6997086" y="4490396"/>
            <a:ext cx="179839" cy="179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↑</a:t>
            </a:r>
          </a:p>
        </p:txBody>
      </p: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27AE980D-8BCA-4BE2-9519-7CE6C96D03BA}"/>
              </a:ext>
            </a:extLst>
          </p:cNvPr>
          <p:cNvCxnSpPr>
            <a:cxnSpLocks/>
          </p:cNvCxnSpPr>
          <p:nvPr/>
        </p:nvCxnSpPr>
        <p:spPr>
          <a:xfrm>
            <a:off x="6871538" y="4753279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화살표: 오른쪽 90">
            <a:extLst>
              <a:ext uri="{FF2B5EF4-FFF2-40B4-BE49-F238E27FC236}">
                <a16:creationId xmlns:a16="http://schemas.microsoft.com/office/drawing/2014/main" id="{A3C04278-67F0-495D-BE0F-25982C07BABC}"/>
              </a:ext>
            </a:extLst>
          </p:cNvPr>
          <p:cNvSpPr/>
          <p:nvPr/>
        </p:nvSpPr>
        <p:spPr>
          <a:xfrm rot="5400000">
            <a:off x="6558098" y="5034487"/>
            <a:ext cx="230847" cy="2109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직선 연결선 91">
            <a:extLst>
              <a:ext uri="{FF2B5EF4-FFF2-40B4-BE49-F238E27FC236}">
                <a16:creationId xmlns:a16="http://schemas.microsoft.com/office/drawing/2014/main" id="{DB935FA0-5867-4F46-AF43-03DDDD9931F2}"/>
              </a:ext>
            </a:extLst>
          </p:cNvPr>
          <p:cNvCxnSpPr>
            <a:cxnSpLocks/>
          </p:cNvCxnSpPr>
          <p:nvPr/>
        </p:nvCxnSpPr>
        <p:spPr>
          <a:xfrm>
            <a:off x="7085807" y="5521172"/>
            <a:ext cx="0" cy="354547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0F8BBCA-7585-41AF-96DB-D996706E0DA4}"/>
              </a:ext>
            </a:extLst>
          </p:cNvPr>
          <p:cNvSpPr/>
          <p:nvPr/>
        </p:nvSpPr>
        <p:spPr>
          <a:xfrm>
            <a:off x="6039536" y="5487917"/>
            <a:ext cx="84068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9DC554B8-9C27-4A77-8F86-EB83B0A0DED3}"/>
              </a:ext>
            </a:extLst>
          </p:cNvPr>
          <p:cNvSpPr/>
          <p:nvPr/>
        </p:nvSpPr>
        <p:spPr>
          <a:xfrm>
            <a:off x="6037168" y="5814819"/>
            <a:ext cx="840687" cy="99660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1542B195-E91A-4F78-8953-3795E1C46F5E}"/>
              </a:ext>
            </a:extLst>
          </p:cNvPr>
          <p:cNvGrpSpPr/>
          <p:nvPr/>
        </p:nvGrpSpPr>
        <p:grpSpPr>
          <a:xfrm>
            <a:off x="6078425" y="5639745"/>
            <a:ext cx="108769" cy="113970"/>
            <a:chOff x="-311944" y="595313"/>
            <a:chExt cx="78581" cy="82338"/>
          </a:xfrm>
        </p:grpSpPr>
        <p:sp>
          <p:nvSpPr>
            <p:cNvPr id="96" name="이등변 삼각형 95">
              <a:extLst>
                <a:ext uri="{FF2B5EF4-FFF2-40B4-BE49-F238E27FC236}">
                  <a16:creationId xmlns:a16="http://schemas.microsoft.com/office/drawing/2014/main" id="{67960BA4-F0B0-4F66-93D0-6DCDA78C7534}"/>
                </a:ext>
              </a:extLst>
            </p:cNvPr>
            <p:cNvSpPr/>
            <p:nvPr/>
          </p:nvSpPr>
          <p:spPr>
            <a:xfrm>
              <a:off x="-311944" y="595313"/>
              <a:ext cx="78581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D764D12A-84EE-444A-97A2-F21A7C7244A3}"/>
                </a:ext>
              </a:extLst>
            </p:cNvPr>
            <p:cNvCxnSpPr>
              <a:cxnSpLocks/>
            </p:cNvCxnSpPr>
            <p:nvPr/>
          </p:nvCxnSpPr>
          <p:spPr>
            <a:xfrm>
              <a:off x="-272654" y="625564"/>
              <a:ext cx="0" cy="52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CA770A36-8AF2-4008-A185-AEA4C3A8D5B3}"/>
              </a:ext>
            </a:extLst>
          </p:cNvPr>
          <p:cNvGrpSpPr/>
          <p:nvPr/>
        </p:nvGrpSpPr>
        <p:grpSpPr>
          <a:xfrm>
            <a:off x="6409011" y="5639745"/>
            <a:ext cx="435000" cy="113970"/>
            <a:chOff x="-430648" y="595313"/>
            <a:chExt cx="314269" cy="82338"/>
          </a:xfrm>
        </p:grpSpPr>
        <p:sp>
          <p:nvSpPr>
            <p:cNvPr id="99" name="이등변 삼각형 98">
              <a:extLst>
                <a:ext uri="{FF2B5EF4-FFF2-40B4-BE49-F238E27FC236}">
                  <a16:creationId xmlns:a16="http://schemas.microsoft.com/office/drawing/2014/main" id="{38053A0E-3716-4FB3-820E-3C1CDF7B118C}"/>
                </a:ext>
              </a:extLst>
            </p:cNvPr>
            <p:cNvSpPr/>
            <p:nvPr/>
          </p:nvSpPr>
          <p:spPr>
            <a:xfrm>
              <a:off x="-430648" y="595313"/>
              <a:ext cx="78581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0" name="직선 연결선 99">
              <a:extLst>
                <a:ext uri="{FF2B5EF4-FFF2-40B4-BE49-F238E27FC236}">
                  <a16:creationId xmlns:a16="http://schemas.microsoft.com/office/drawing/2014/main" id="{1D94B9FF-E8A6-4B27-8DDA-63B87934E041}"/>
                </a:ext>
              </a:extLst>
            </p:cNvPr>
            <p:cNvCxnSpPr>
              <a:cxnSpLocks/>
            </p:cNvCxnSpPr>
            <p:nvPr/>
          </p:nvCxnSpPr>
          <p:spPr>
            <a:xfrm>
              <a:off x="-391357" y="625564"/>
              <a:ext cx="0" cy="52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>
              <a:extLst>
                <a:ext uri="{FF2B5EF4-FFF2-40B4-BE49-F238E27FC236}">
                  <a16:creationId xmlns:a16="http://schemas.microsoft.com/office/drawing/2014/main" id="{B4FD39D9-EBAB-47BA-8080-2A5E58B80B97}"/>
                </a:ext>
              </a:extLst>
            </p:cNvPr>
            <p:cNvSpPr/>
            <p:nvPr/>
          </p:nvSpPr>
          <p:spPr>
            <a:xfrm>
              <a:off x="-194960" y="595313"/>
              <a:ext cx="78581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E8001E9A-7249-4175-983A-3FC382F6E2C8}"/>
                </a:ext>
              </a:extLst>
            </p:cNvPr>
            <p:cNvCxnSpPr>
              <a:cxnSpLocks/>
            </p:cNvCxnSpPr>
            <p:nvPr/>
          </p:nvCxnSpPr>
          <p:spPr>
            <a:xfrm>
              <a:off x="-155669" y="625564"/>
              <a:ext cx="0" cy="52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FDEFD41A-BF3F-46C4-AB1D-5CF567400E7E}"/>
              </a:ext>
            </a:extLst>
          </p:cNvPr>
          <p:cNvCxnSpPr>
            <a:cxnSpLocks/>
          </p:cNvCxnSpPr>
          <p:nvPr/>
        </p:nvCxnSpPr>
        <p:spPr>
          <a:xfrm>
            <a:off x="6871538" y="5528623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4" name="타원 103">
            <a:extLst>
              <a:ext uri="{FF2B5EF4-FFF2-40B4-BE49-F238E27FC236}">
                <a16:creationId xmlns:a16="http://schemas.microsoft.com/office/drawing/2014/main" id="{A1F6CA3A-C99D-42BF-975C-A6F5E39317C2}"/>
              </a:ext>
            </a:extLst>
          </p:cNvPr>
          <p:cNvSpPr/>
          <p:nvPr/>
        </p:nvSpPr>
        <p:spPr>
          <a:xfrm rot="18900000">
            <a:off x="6997086" y="5606330"/>
            <a:ext cx="179839" cy="179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↑</a:t>
            </a:r>
          </a:p>
        </p:txBody>
      </p: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7AD4CE44-DFAC-410C-B894-1B1B5D4E4067}"/>
              </a:ext>
            </a:extLst>
          </p:cNvPr>
          <p:cNvCxnSpPr>
            <a:cxnSpLocks/>
          </p:cNvCxnSpPr>
          <p:nvPr/>
        </p:nvCxnSpPr>
        <p:spPr>
          <a:xfrm>
            <a:off x="6871538" y="5869214"/>
            <a:ext cx="214269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6" name="화살표: 오른쪽 105">
            <a:extLst>
              <a:ext uri="{FF2B5EF4-FFF2-40B4-BE49-F238E27FC236}">
                <a16:creationId xmlns:a16="http://schemas.microsoft.com/office/drawing/2014/main" id="{97606D33-CC1D-4D1B-886A-FB8F84531FBC}"/>
              </a:ext>
            </a:extLst>
          </p:cNvPr>
          <p:cNvSpPr/>
          <p:nvPr/>
        </p:nvSpPr>
        <p:spPr>
          <a:xfrm rot="10800000" flipH="1">
            <a:off x="7425815" y="4468692"/>
            <a:ext cx="230847" cy="2109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화살표: 오른쪽 106">
            <a:extLst>
              <a:ext uri="{FF2B5EF4-FFF2-40B4-BE49-F238E27FC236}">
                <a16:creationId xmlns:a16="http://schemas.microsoft.com/office/drawing/2014/main" id="{58ACC038-0257-41B2-B344-BAAE54D80B21}"/>
              </a:ext>
            </a:extLst>
          </p:cNvPr>
          <p:cNvSpPr/>
          <p:nvPr/>
        </p:nvSpPr>
        <p:spPr>
          <a:xfrm rot="10800000">
            <a:off x="7425815" y="5593561"/>
            <a:ext cx="230847" cy="2109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D16DBF-3405-44A1-A540-A60E73A0924B}"/>
              </a:ext>
            </a:extLst>
          </p:cNvPr>
          <p:cNvSpPr txBox="1"/>
          <p:nvPr/>
        </p:nvSpPr>
        <p:spPr>
          <a:xfrm>
            <a:off x="6648928" y="4089899"/>
            <a:ext cx="1809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Pressing</a:t>
            </a:r>
          </a:p>
        </p:txBody>
      </p:sp>
      <p:pic>
        <p:nvPicPr>
          <p:cNvPr id="109" name="Picture 2">
            <a:extLst>
              <a:ext uri="{FF2B5EF4-FFF2-40B4-BE49-F238E27FC236}">
                <a16:creationId xmlns:a16="http://schemas.microsoft.com/office/drawing/2014/main" id="{058151BC-7DBB-4162-A464-878F45E15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14259" r="31230" b="11482"/>
          <a:stretch/>
        </p:blipFill>
        <p:spPr bwMode="auto">
          <a:xfrm>
            <a:off x="2782741" y="1258507"/>
            <a:ext cx="1998115" cy="21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2269610B-B78E-4A7C-A714-643417D50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29" t="44733" r="34164" b="20926"/>
          <a:stretch/>
        </p:blipFill>
        <p:spPr>
          <a:xfrm>
            <a:off x="947428" y="1139233"/>
            <a:ext cx="1793145" cy="2355109"/>
          </a:xfrm>
          <a:prstGeom prst="rect">
            <a:avLst/>
          </a:prstGeom>
        </p:spPr>
      </p:pic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190CDAC7-FBB8-4A4A-A828-59C0F53F6A1A}"/>
              </a:ext>
            </a:extLst>
          </p:cNvPr>
          <p:cNvGrpSpPr/>
          <p:nvPr/>
        </p:nvGrpSpPr>
        <p:grpSpPr>
          <a:xfrm>
            <a:off x="78180" y="1169606"/>
            <a:ext cx="839671" cy="2305050"/>
            <a:chOff x="4486898" y="917357"/>
            <a:chExt cx="839671" cy="2305050"/>
          </a:xfrm>
        </p:grpSpPr>
        <p:sp>
          <p:nvSpPr>
            <p:cNvPr id="112" name="사각형: 둥근 모서리 111">
              <a:extLst>
                <a:ext uri="{FF2B5EF4-FFF2-40B4-BE49-F238E27FC236}">
                  <a16:creationId xmlns:a16="http://schemas.microsoft.com/office/drawing/2014/main" id="{9163AED9-2D79-4A61-9E53-A262D1FBFDF5}"/>
                </a:ext>
              </a:extLst>
            </p:cNvPr>
            <p:cNvSpPr/>
            <p:nvPr/>
          </p:nvSpPr>
          <p:spPr>
            <a:xfrm>
              <a:off x="4487898" y="917357"/>
              <a:ext cx="414000" cy="15525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사각형: 둥근 모서리 112">
              <a:extLst>
                <a:ext uri="{FF2B5EF4-FFF2-40B4-BE49-F238E27FC236}">
                  <a16:creationId xmlns:a16="http://schemas.microsoft.com/office/drawing/2014/main" id="{DD09338F-08DF-4BCC-B39D-F5287E8450D1}"/>
                </a:ext>
              </a:extLst>
            </p:cNvPr>
            <p:cNvSpPr/>
            <p:nvPr/>
          </p:nvSpPr>
          <p:spPr>
            <a:xfrm>
              <a:off x="4906533" y="1669832"/>
              <a:ext cx="414998" cy="15525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화살표: 아래쪽 113">
              <a:extLst>
                <a:ext uri="{FF2B5EF4-FFF2-40B4-BE49-F238E27FC236}">
                  <a16:creationId xmlns:a16="http://schemas.microsoft.com/office/drawing/2014/main" id="{35B27BE5-0988-4BA0-8CAA-5381073A2ACA}"/>
                </a:ext>
              </a:extLst>
            </p:cNvPr>
            <p:cNvSpPr/>
            <p:nvPr/>
          </p:nvSpPr>
          <p:spPr>
            <a:xfrm>
              <a:off x="4486898" y="2547532"/>
              <a:ext cx="274120" cy="55341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화살표: 아래쪽 114">
              <a:extLst>
                <a:ext uri="{FF2B5EF4-FFF2-40B4-BE49-F238E27FC236}">
                  <a16:creationId xmlns:a16="http://schemas.microsoft.com/office/drawing/2014/main" id="{36B7CDA3-64E9-4CA1-AA48-1BFC9137FA26}"/>
                </a:ext>
              </a:extLst>
            </p:cNvPr>
            <p:cNvSpPr/>
            <p:nvPr/>
          </p:nvSpPr>
          <p:spPr>
            <a:xfrm flipV="1">
              <a:off x="5052449" y="1048502"/>
              <a:ext cx="274120" cy="55341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타원 115">
              <a:extLst>
                <a:ext uri="{FF2B5EF4-FFF2-40B4-BE49-F238E27FC236}">
                  <a16:creationId xmlns:a16="http://schemas.microsoft.com/office/drawing/2014/main" id="{302F4534-59F7-4DAD-BEA6-E7507F82E490}"/>
                </a:ext>
              </a:extLst>
            </p:cNvPr>
            <p:cNvSpPr/>
            <p:nvPr/>
          </p:nvSpPr>
          <p:spPr>
            <a:xfrm>
              <a:off x="4723657" y="1958232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E711786E-8B02-4161-9A98-7A6963778EB2}"/>
                </a:ext>
              </a:extLst>
            </p:cNvPr>
            <p:cNvSpPr/>
            <p:nvPr/>
          </p:nvSpPr>
          <p:spPr>
            <a:xfrm>
              <a:off x="4901457" y="2256682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18" name="타원 117">
              <a:extLst>
                <a:ext uri="{FF2B5EF4-FFF2-40B4-BE49-F238E27FC236}">
                  <a16:creationId xmlns:a16="http://schemas.microsoft.com/office/drawing/2014/main" id="{5ED10328-8A3D-40C6-B3DD-5E2831B46BD6}"/>
                </a:ext>
              </a:extLst>
            </p:cNvPr>
            <p:cNvSpPr/>
            <p:nvPr/>
          </p:nvSpPr>
          <p:spPr>
            <a:xfrm>
              <a:off x="4901457" y="2107457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19" name="타원 118">
              <a:extLst>
                <a:ext uri="{FF2B5EF4-FFF2-40B4-BE49-F238E27FC236}">
                  <a16:creationId xmlns:a16="http://schemas.microsoft.com/office/drawing/2014/main" id="{82D9655E-6691-4239-BD9F-D8966A77ABE4}"/>
                </a:ext>
              </a:extLst>
            </p:cNvPr>
            <p:cNvSpPr/>
            <p:nvPr/>
          </p:nvSpPr>
          <p:spPr>
            <a:xfrm>
              <a:off x="4901457" y="1958232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0" name="타원 119">
              <a:extLst>
                <a:ext uri="{FF2B5EF4-FFF2-40B4-BE49-F238E27FC236}">
                  <a16:creationId xmlns:a16="http://schemas.microsoft.com/office/drawing/2014/main" id="{6D373F0B-B52A-444D-8D7A-D6B6C201DD8F}"/>
                </a:ext>
              </a:extLst>
            </p:cNvPr>
            <p:cNvSpPr/>
            <p:nvPr/>
          </p:nvSpPr>
          <p:spPr>
            <a:xfrm>
              <a:off x="4901457" y="1809007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60A90DFC-82F8-49DF-8788-225983906047}"/>
                </a:ext>
              </a:extLst>
            </p:cNvPr>
            <p:cNvSpPr/>
            <p:nvPr/>
          </p:nvSpPr>
          <p:spPr>
            <a:xfrm>
              <a:off x="4901457" y="1659782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id="{6C6449AC-FF27-4AD8-986D-2966F6D59743}"/>
                </a:ext>
              </a:extLst>
            </p:cNvPr>
            <p:cNvSpPr/>
            <p:nvPr/>
          </p:nvSpPr>
          <p:spPr>
            <a:xfrm>
              <a:off x="4723657" y="2256682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5F8CC010-55DF-45FB-9144-6B1F35EFFD19}"/>
                </a:ext>
              </a:extLst>
            </p:cNvPr>
            <p:cNvSpPr/>
            <p:nvPr/>
          </p:nvSpPr>
          <p:spPr>
            <a:xfrm>
              <a:off x="4723657" y="2107457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434CB47C-E8A2-4333-890C-86A571B84B84}"/>
                </a:ext>
              </a:extLst>
            </p:cNvPr>
            <p:cNvSpPr/>
            <p:nvPr/>
          </p:nvSpPr>
          <p:spPr>
            <a:xfrm>
              <a:off x="4723657" y="1809007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61979EA9-3A51-480E-829C-CCEEA833DA67}"/>
                </a:ext>
              </a:extLst>
            </p:cNvPr>
            <p:cNvSpPr/>
            <p:nvPr/>
          </p:nvSpPr>
          <p:spPr>
            <a:xfrm>
              <a:off x="4723657" y="1659782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2B27A302-1EF4-4773-B69A-4DF5280A3D0A}"/>
              </a:ext>
            </a:extLst>
          </p:cNvPr>
          <p:cNvGrpSpPr/>
          <p:nvPr/>
        </p:nvGrpSpPr>
        <p:grpSpPr>
          <a:xfrm>
            <a:off x="1752520" y="4351002"/>
            <a:ext cx="1656163" cy="1955922"/>
            <a:chOff x="2338080" y="4366766"/>
            <a:chExt cx="1626672" cy="1921093"/>
          </a:xfrm>
        </p:grpSpPr>
        <p:sp>
          <p:nvSpPr>
            <p:cNvPr id="127" name="이등변 삼각형 126">
              <a:extLst>
                <a:ext uri="{FF2B5EF4-FFF2-40B4-BE49-F238E27FC236}">
                  <a16:creationId xmlns:a16="http://schemas.microsoft.com/office/drawing/2014/main" id="{B3D44543-F904-45C3-9C58-0F9CE993FB09}"/>
                </a:ext>
              </a:extLst>
            </p:cNvPr>
            <p:cNvSpPr/>
            <p:nvPr/>
          </p:nvSpPr>
          <p:spPr>
            <a:xfrm>
              <a:off x="2445112" y="4712701"/>
              <a:ext cx="1422835" cy="91511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이등변 삼각형 127">
              <a:extLst>
                <a:ext uri="{FF2B5EF4-FFF2-40B4-BE49-F238E27FC236}">
                  <a16:creationId xmlns:a16="http://schemas.microsoft.com/office/drawing/2014/main" id="{81949BDB-95D5-4F92-ACF1-CFC73935C34D}"/>
                </a:ext>
              </a:extLst>
            </p:cNvPr>
            <p:cNvSpPr/>
            <p:nvPr/>
          </p:nvSpPr>
          <p:spPr>
            <a:xfrm flipV="1">
              <a:off x="2445112" y="5046826"/>
              <a:ext cx="1422835" cy="91511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육각형 128">
              <a:extLst>
                <a:ext uri="{FF2B5EF4-FFF2-40B4-BE49-F238E27FC236}">
                  <a16:creationId xmlns:a16="http://schemas.microsoft.com/office/drawing/2014/main" id="{A886C4EE-B34B-4829-A48C-869894D0E6BC}"/>
                </a:ext>
              </a:extLst>
            </p:cNvPr>
            <p:cNvSpPr/>
            <p:nvPr/>
          </p:nvSpPr>
          <p:spPr>
            <a:xfrm rot="5400000">
              <a:off x="2529783" y="4611360"/>
              <a:ext cx="1240319" cy="1443000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화살표: 아래쪽 129">
              <a:extLst>
                <a:ext uri="{FF2B5EF4-FFF2-40B4-BE49-F238E27FC236}">
                  <a16:creationId xmlns:a16="http://schemas.microsoft.com/office/drawing/2014/main" id="{EFF62100-30C7-44FD-91CC-1B0C45FB21D3}"/>
                </a:ext>
              </a:extLst>
            </p:cNvPr>
            <p:cNvSpPr/>
            <p:nvPr/>
          </p:nvSpPr>
          <p:spPr>
            <a:xfrm>
              <a:off x="3014826" y="4366766"/>
              <a:ext cx="283995" cy="18070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화살표: 아래쪽 130">
              <a:extLst>
                <a:ext uri="{FF2B5EF4-FFF2-40B4-BE49-F238E27FC236}">
                  <a16:creationId xmlns:a16="http://schemas.microsoft.com/office/drawing/2014/main" id="{65E2B97D-8F61-472D-B0A2-C7268E0B1561}"/>
                </a:ext>
              </a:extLst>
            </p:cNvPr>
            <p:cNvSpPr/>
            <p:nvPr/>
          </p:nvSpPr>
          <p:spPr>
            <a:xfrm flipV="1">
              <a:off x="3014826" y="6107153"/>
              <a:ext cx="283995" cy="18070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99D184CD-5C4B-4C97-9B72-DCF1EA5AB685}"/>
                </a:ext>
              </a:extLst>
            </p:cNvPr>
            <p:cNvSpPr/>
            <p:nvPr/>
          </p:nvSpPr>
          <p:spPr>
            <a:xfrm>
              <a:off x="3046830" y="4583643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33" name="타원 132">
              <a:extLst>
                <a:ext uri="{FF2B5EF4-FFF2-40B4-BE49-F238E27FC236}">
                  <a16:creationId xmlns:a16="http://schemas.microsoft.com/office/drawing/2014/main" id="{5230E8F1-3A83-404D-8663-3808ACA1FEDF}"/>
                </a:ext>
              </a:extLst>
            </p:cNvPr>
            <p:cNvSpPr/>
            <p:nvPr/>
          </p:nvSpPr>
          <p:spPr>
            <a:xfrm>
              <a:off x="3046830" y="5093604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" name="타원 133">
              <a:extLst>
                <a:ext uri="{FF2B5EF4-FFF2-40B4-BE49-F238E27FC236}">
                  <a16:creationId xmlns:a16="http://schemas.microsoft.com/office/drawing/2014/main" id="{37CE207A-D935-4E68-A37A-DA65885BD67D}"/>
                </a:ext>
              </a:extLst>
            </p:cNvPr>
            <p:cNvSpPr/>
            <p:nvPr/>
          </p:nvSpPr>
          <p:spPr>
            <a:xfrm>
              <a:off x="3752013" y="5485810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D58E3F7C-27A4-4A0E-AD49-46AA1AB93ADC}"/>
                </a:ext>
              </a:extLst>
            </p:cNvPr>
            <p:cNvSpPr/>
            <p:nvPr/>
          </p:nvSpPr>
          <p:spPr>
            <a:xfrm>
              <a:off x="3752013" y="4918436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B4E5C5F4-410D-45B6-928E-5C1B6939D9FF}"/>
                </a:ext>
              </a:extLst>
            </p:cNvPr>
            <p:cNvSpPr/>
            <p:nvPr/>
          </p:nvSpPr>
          <p:spPr>
            <a:xfrm>
              <a:off x="2338080" y="5485810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262D9EEC-CDD4-4EE2-A6E8-E6EDAFDB46F7}"/>
                </a:ext>
              </a:extLst>
            </p:cNvPr>
            <p:cNvSpPr/>
            <p:nvPr/>
          </p:nvSpPr>
          <p:spPr>
            <a:xfrm>
              <a:off x="2338080" y="4918436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id="{209D0E93-1AF6-4FF5-BC1D-A6AECC988560}"/>
                </a:ext>
              </a:extLst>
            </p:cNvPr>
            <p:cNvSpPr/>
            <p:nvPr/>
          </p:nvSpPr>
          <p:spPr>
            <a:xfrm>
              <a:off x="3046830" y="5366035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39" name="직선 화살표 연결선 138">
              <a:extLst>
                <a:ext uri="{FF2B5EF4-FFF2-40B4-BE49-F238E27FC236}">
                  <a16:creationId xmlns:a16="http://schemas.microsoft.com/office/drawing/2014/main" id="{B3930793-622D-4536-A137-22A3E2AD6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5991" y="5204430"/>
              <a:ext cx="0" cy="2926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타원 139">
              <a:extLst>
                <a:ext uri="{FF2B5EF4-FFF2-40B4-BE49-F238E27FC236}">
                  <a16:creationId xmlns:a16="http://schemas.microsoft.com/office/drawing/2014/main" id="{1B4315E1-49B6-4301-B0F6-5BD3262536A8}"/>
                </a:ext>
              </a:extLst>
            </p:cNvPr>
            <p:cNvSpPr/>
            <p:nvPr/>
          </p:nvSpPr>
          <p:spPr>
            <a:xfrm>
              <a:off x="3046830" y="5842223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id="{EFB5023E-FFDB-4834-A327-44CE0BEE9884}"/>
                </a:ext>
              </a:extLst>
            </p:cNvPr>
            <p:cNvSpPr/>
            <p:nvPr/>
          </p:nvSpPr>
          <p:spPr>
            <a:xfrm>
              <a:off x="3322638" y="5169029"/>
              <a:ext cx="212739" cy="21273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p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8F6057C6-9A23-4C1E-A80A-6E8C63990951}"/>
              </a:ext>
            </a:extLst>
          </p:cNvPr>
          <p:cNvGrpSpPr/>
          <p:nvPr/>
        </p:nvGrpSpPr>
        <p:grpSpPr>
          <a:xfrm>
            <a:off x="53044" y="4410274"/>
            <a:ext cx="1656163" cy="1876224"/>
            <a:chOff x="345145" y="4426039"/>
            <a:chExt cx="1626672" cy="1842814"/>
          </a:xfrm>
        </p:grpSpPr>
        <p:sp>
          <p:nvSpPr>
            <p:cNvPr id="143" name="이등변 삼각형 142">
              <a:extLst>
                <a:ext uri="{FF2B5EF4-FFF2-40B4-BE49-F238E27FC236}">
                  <a16:creationId xmlns:a16="http://schemas.microsoft.com/office/drawing/2014/main" id="{F0F33E38-2005-49E7-B8F0-47FD2EC2823E}"/>
                </a:ext>
              </a:extLst>
            </p:cNvPr>
            <p:cNvSpPr/>
            <p:nvPr/>
          </p:nvSpPr>
          <p:spPr>
            <a:xfrm flipV="1">
              <a:off x="441290" y="4900479"/>
              <a:ext cx="1422835" cy="127910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이등변 삼각형 143">
              <a:extLst>
                <a:ext uri="{FF2B5EF4-FFF2-40B4-BE49-F238E27FC236}">
                  <a16:creationId xmlns:a16="http://schemas.microsoft.com/office/drawing/2014/main" id="{D6476720-30B0-4546-9477-5A01A11AA9AE}"/>
                </a:ext>
              </a:extLst>
            </p:cNvPr>
            <p:cNvSpPr/>
            <p:nvPr/>
          </p:nvSpPr>
          <p:spPr>
            <a:xfrm>
              <a:off x="441290" y="4521730"/>
              <a:ext cx="1422835" cy="127910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육각형 144">
              <a:extLst>
                <a:ext uri="{FF2B5EF4-FFF2-40B4-BE49-F238E27FC236}">
                  <a16:creationId xmlns:a16="http://schemas.microsoft.com/office/drawing/2014/main" id="{45B93AB0-715E-4608-BCBB-51BD0B0FA0DD}"/>
                </a:ext>
              </a:extLst>
            </p:cNvPr>
            <p:cNvSpPr/>
            <p:nvPr/>
          </p:nvSpPr>
          <p:spPr>
            <a:xfrm rot="5400000">
              <a:off x="319723" y="4611360"/>
              <a:ext cx="1673881" cy="1443000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타원 145">
              <a:extLst>
                <a:ext uri="{FF2B5EF4-FFF2-40B4-BE49-F238E27FC236}">
                  <a16:creationId xmlns:a16="http://schemas.microsoft.com/office/drawing/2014/main" id="{229D2A10-909C-4B2C-AA1D-0427FE895E89}"/>
                </a:ext>
              </a:extLst>
            </p:cNvPr>
            <p:cNvSpPr/>
            <p:nvPr/>
          </p:nvSpPr>
          <p:spPr>
            <a:xfrm>
              <a:off x="1053895" y="4426039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47" name="타원 146">
              <a:extLst>
                <a:ext uri="{FF2B5EF4-FFF2-40B4-BE49-F238E27FC236}">
                  <a16:creationId xmlns:a16="http://schemas.microsoft.com/office/drawing/2014/main" id="{013489DC-DF56-4CFE-AE7F-27E06D1F1264}"/>
                </a:ext>
              </a:extLst>
            </p:cNvPr>
            <p:cNvSpPr/>
            <p:nvPr/>
          </p:nvSpPr>
          <p:spPr>
            <a:xfrm>
              <a:off x="1053895" y="6056114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8" name="타원 147">
              <a:extLst>
                <a:ext uri="{FF2B5EF4-FFF2-40B4-BE49-F238E27FC236}">
                  <a16:creationId xmlns:a16="http://schemas.microsoft.com/office/drawing/2014/main" id="{4DF0F228-9EB3-4745-8F28-F65FC3F6EE4D}"/>
                </a:ext>
              </a:extLst>
            </p:cNvPr>
            <p:cNvSpPr/>
            <p:nvPr/>
          </p:nvSpPr>
          <p:spPr>
            <a:xfrm>
              <a:off x="1759078" y="5688444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49" name="타원 148">
              <a:extLst>
                <a:ext uri="{FF2B5EF4-FFF2-40B4-BE49-F238E27FC236}">
                  <a16:creationId xmlns:a16="http://schemas.microsoft.com/office/drawing/2014/main" id="{0CB61B44-0DF5-45E0-A08C-1C231279522B}"/>
                </a:ext>
              </a:extLst>
            </p:cNvPr>
            <p:cNvSpPr/>
            <p:nvPr/>
          </p:nvSpPr>
          <p:spPr>
            <a:xfrm>
              <a:off x="1759078" y="4760832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0" name="타원 149">
              <a:extLst>
                <a:ext uri="{FF2B5EF4-FFF2-40B4-BE49-F238E27FC236}">
                  <a16:creationId xmlns:a16="http://schemas.microsoft.com/office/drawing/2014/main" id="{1D098AC4-38EC-4D57-8A20-643915230CB7}"/>
                </a:ext>
              </a:extLst>
            </p:cNvPr>
            <p:cNvSpPr/>
            <p:nvPr/>
          </p:nvSpPr>
          <p:spPr>
            <a:xfrm>
              <a:off x="345145" y="5688444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51" name="타원 150">
              <a:extLst>
                <a:ext uri="{FF2B5EF4-FFF2-40B4-BE49-F238E27FC236}">
                  <a16:creationId xmlns:a16="http://schemas.microsoft.com/office/drawing/2014/main" id="{08F70D01-BBD4-4A14-8E72-4BA01F87D99B}"/>
                </a:ext>
              </a:extLst>
            </p:cNvPr>
            <p:cNvSpPr/>
            <p:nvPr/>
          </p:nvSpPr>
          <p:spPr>
            <a:xfrm>
              <a:off x="345145" y="4760832"/>
              <a:ext cx="212739" cy="2127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" name="타원 151">
              <a:extLst>
                <a:ext uri="{FF2B5EF4-FFF2-40B4-BE49-F238E27FC236}">
                  <a16:creationId xmlns:a16="http://schemas.microsoft.com/office/drawing/2014/main" id="{62CABEBB-FE4A-4AD2-99B4-B560BA1EE41F}"/>
                </a:ext>
              </a:extLst>
            </p:cNvPr>
            <p:cNvSpPr/>
            <p:nvPr/>
          </p:nvSpPr>
          <p:spPr>
            <a:xfrm>
              <a:off x="981495" y="5199973"/>
              <a:ext cx="212739" cy="21273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3" name="타원 152">
              <a:extLst>
                <a:ext uri="{FF2B5EF4-FFF2-40B4-BE49-F238E27FC236}">
                  <a16:creationId xmlns:a16="http://schemas.microsoft.com/office/drawing/2014/main" id="{1D280AC4-944A-4366-A655-074C2DCA096D}"/>
                </a:ext>
              </a:extLst>
            </p:cNvPr>
            <p:cNvSpPr/>
            <p:nvPr/>
          </p:nvSpPr>
          <p:spPr>
            <a:xfrm>
              <a:off x="1113769" y="5193782"/>
              <a:ext cx="212739" cy="21273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B18E51D8-B1A8-46E5-9283-DDD7C10B7C78}"/>
              </a:ext>
            </a:extLst>
          </p:cNvPr>
          <p:cNvGrpSpPr/>
          <p:nvPr/>
        </p:nvGrpSpPr>
        <p:grpSpPr>
          <a:xfrm>
            <a:off x="3426598" y="4410275"/>
            <a:ext cx="1502058" cy="1876225"/>
            <a:chOff x="4057650" y="4170572"/>
            <a:chExt cx="1248272" cy="1559220"/>
          </a:xfrm>
        </p:grpSpPr>
        <p:sp>
          <p:nvSpPr>
            <p:cNvPr id="155" name="이등변 삼각형 154">
              <a:extLst>
                <a:ext uri="{FF2B5EF4-FFF2-40B4-BE49-F238E27FC236}">
                  <a16:creationId xmlns:a16="http://schemas.microsoft.com/office/drawing/2014/main" id="{9B0CC7F7-C5C9-430E-AD29-914223ED06D1}"/>
                </a:ext>
              </a:extLst>
            </p:cNvPr>
            <p:cNvSpPr/>
            <p:nvPr/>
          </p:nvSpPr>
          <p:spPr>
            <a:xfrm flipV="1">
              <a:off x="4303423" y="4438650"/>
              <a:ext cx="784804" cy="121561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이등변 삼각형 155">
              <a:extLst>
                <a:ext uri="{FF2B5EF4-FFF2-40B4-BE49-F238E27FC236}">
                  <a16:creationId xmlns:a16="http://schemas.microsoft.com/office/drawing/2014/main" id="{C08CA1B4-6391-4E55-9592-3097AE154698}"/>
                </a:ext>
              </a:extLst>
            </p:cNvPr>
            <p:cNvSpPr/>
            <p:nvPr/>
          </p:nvSpPr>
          <p:spPr>
            <a:xfrm>
              <a:off x="4303423" y="4251537"/>
              <a:ext cx="784804" cy="118723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육각형 156">
              <a:extLst>
                <a:ext uri="{FF2B5EF4-FFF2-40B4-BE49-F238E27FC236}">
                  <a16:creationId xmlns:a16="http://schemas.microsoft.com/office/drawing/2014/main" id="{6283EE3D-7A83-4BF3-8D2D-57BFB9B0ED80}"/>
                </a:ext>
              </a:extLst>
            </p:cNvPr>
            <p:cNvSpPr/>
            <p:nvPr/>
          </p:nvSpPr>
          <p:spPr>
            <a:xfrm rot="5400000">
              <a:off x="3991030" y="4536375"/>
              <a:ext cx="1416284" cy="802932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타원 157">
              <a:extLst>
                <a:ext uri="{FF2B5EF4-FFF2-40B4-BE49-F238E27FC236}">
                  <a16:creationId xmlns:a16="http://schemas.microsoft.com/office/drawing/2014/main" id="{9C02D339-E80B-4967-B6C0-0A03015C937C}"/>
                </a:ext>
              </a:extLst>
            </p:cNvPr>
            <p:cNvSpPr/>
            <p:nvPr/>
          </p:nvSpPr>
          <p:spPr>
            <a:xfrm>
              <a:off x="4612219" y="417057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59" name="타원 158">
              <a:extLst>
                <a:ext uri="{FF2B5EF4-FFF2-40B4-BE49-F238E27FC236}">
                  <a16:creationId xmlns:a16="http://schemas.microsoft.com/office/drawing/2014/main" id="{ADCB9528-6A24-43FD-A893-0923AA72CD82}"/>
                </a:ext>
              </a:extLst>
            </p:cNvPr>
            <p:cNvSpPr/>
            <p:nvPr/>
          </p:nvSpPr>
          <p:spPr>
            <a:xfrm>
              <a:off x="4612219" y="554979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" name="타원 159">
              <a:extLst>
                <a:ext uri="{FF2B5EF4-FFF2-40B4-BE49-F238E27FC236}">
                  <a16:creationId xmlns:a16="http://schemas.microsoft.com/office/drawing/2014/main" id="{16DAC9FC-645A-44AD-BBA0-8A6A86ADCB69}"/>
                </a:ext>
              </a:extLst>
            </p:cNvPr>
            <p:cNvSpPr/>
            <p:nvPr/>
          </p:nvSpPr>
          <p:spPr>
            <a:xfrm>
              <a:off x="5009359" y="534877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61" name="타원 160">
              <a:extLst>
                <a:ext uri="{FF2B5EF4-FFF2-40B4-BE49-F238E27FC236}">
                  <a16:creationId xmlns:a16="http://schemas.microsoft.com/office/drawing/2014/main" id="{9DF63472-8ACC-453A-8D2B-0BDA8DA1110F}"/>
                </a:ext>
              </a:extLst>
            </p:cNvPr>
            <p:cNvSpPr/>
            <p:nvPr/>
          </p:nvSpPr>
          <p:spPr>
            <a:xfrm>
              <a:off x="5009534" y="434865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2" name="타원 161">
              <a:extLst>
                <a:ext uri="{FF2B5EF4-FFF2-40B4-BE49-F238E27FC236}">
                  <a16:creationId xmlns:a16="http://schemas.microsoft.com/office/drawing/2014/main" id="{261BCEF6-74E5-41E3-B335-6204A1CC8DFB}"/>
                </a:ext>
              </a:extLst>
            </p:cNvPr>
            <p:cNvSpPr/>
            <p:nvPr/>
          </p:nvSpPr>
          <p:spPr>
            <a:xfrm>
              <a:off x="4212306" y="534877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63" name="타원 162">
              <a:extLst>
                <a:ext uri="{FF2B5EF4-FFF2-40B4-BE49-F238E27FC236}">
                  <a16:creationId xmlns:a16="http://schemas.microsoft.com/office/drawing/2014/main" id="{C3458DEA-D933-4A29-8D4E-240D3173AC27}"/>
                </a:ext>
              </a:extLst>
            </p:cNvPr>
            <p:cNvSpPr/>
            <p:nvPr/>
          </p:nvSpPr>
          <p:spPr>
            <a:xfrm>
              <a:off x="4213860" y="434865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4" name="타원 163">
              <a:extLst>
                <a:ext uri="{FF2B5EF4-FFF2-40B4-BE49-F238E27FC236}">
                  <a16:creationId xmlns:a16="http://schemas.microsoft.com/office/drawing/2014/main" id="{AB7C9DD7-1238-49FC-AF77-1A198FABE460}"/>
                </a:ext>
              </a:extLst>
            </p:cNvPr>
            <p:cNvSpPr/>
            <p:nvPr/>
          </p:nvSpPr>
          <p:spPr>
            <a:xfrm>
              <a:off x="4612219" y="4753123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+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5" name="타원 164">
              <a:extLst>
                <a:ext uri="{FF2B5EF4-FFF2-40B4-BE49-F238E27FC236}">
                  <a16:creationId xmlns:a16="http://schemas.microsoft.com/office/drawing/2014/main" id="{FB0E7A9D-D076-4681-B1B5-8ECD705C30ED}"/>
                </a:ext>
              </a:extLst>
            </p:cNvPr>
            <p:cNvSpPr/>
            <p:nvPr/>
          </p:nvSpPr>
          <p:spPr>
            <a:xfrm>
              <a:off x="4612219" y="4933123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rgbClr val="0000FF"/>
                  </a:solidFill>
                </a:rPr>
                <a:t>-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66" name="화살표: 아래쪽 165">
              <a:extLst>
                <a:ext uri="{FF2B5EF4-FFF2-40B4-BE49-F238E27FC236}">
                  <a16:creationId xmlns:a16="http://schemas.microsoft.com/office/drawing/2014/main" id="{F561214D-734D-4193-8F13-68354AA6F604}"/>
                </a:ext>
              </a:extLst>
            </p:cNvPr>
            <p:cNvSpPr/>
            <p:nvPr/>
          </p:nvSpPr>
          <p:spPr>
            <a:xfrm rot="5400000">
              <a:off x="5109329" y="4875752"/>
              <a:ext cx="240290" cy="15289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화살표: 아래쪽 166">
              <a:extLst>
                <a:ext uri="{FF2B5EF4-FFF2-40B4-BE49-F238E27FC236}">
                  <a16:creationId xmlns:a16="http://schemas.microsoft.com/office/drawing/2014/main" id="{CABC3032-EA34-4CAC-A4DE-6A81095A3AE9}"/>
                </a:ext>
              </a:extLst>
            </p:cNvPr>
            <p:cNvSpPr/>
            <p:nvPr/>
          </p:nvSpPr>
          <p:spPr>
            <a:xfrm rot="5400000" flipV="1">
              <a:off x="4013954" y="4875752"/>
              <a:ext cx="240290" cy="15289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8" name="직선 화살표 연결선 167">
              <a:extLst>
                <a:ext uri="{FF2B5EF4-FFF2-40B4-BE49-F238E27FC236}">
                  <a16:creationId xmlns:a16="http://schemas.microsoft.com/office/drawing/2014/main" id="{96A36CDE-56F3-4CED-AB61-B6639DD206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5813" y="4829175"/>
              <a:ext cx="0" cy="2476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타원 168">
              <a:extLst>
                <a:ext uri="{FF2B5EF4-FFF2-40B4-BE49-F238E27FC236}">
                  <a16:creationId xmlns:a16="http://schemas.microsoft.com/office/drawing/2014/main" id="{DB388A22-7740-4F0C-9E40-1A193CEE0657}"/>
                </a:ext>
              </a:extLst>
            </p:cNvPr>
            <p:cNvSpPr/>
            <p:nvPr/>
          </p:nvSpPr>
          <p:spPr>
            <a:xfrm>
              <a:off x="4750645" y="4799222"/>
              <a:ext cx="180000" cy="1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p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0" name="화살표: 오른쪽 169">
            <a:extLst>
              <a:ext uri="{FF2B5EF4-FFF2-40B4-BE49-F238E27FC236}">
                <a16:creationId xmlns:a16="http://schemas.microsoft.com/office/drawing/2014/main" id="{DBA1F006-4FA2-44F6-8FEE-6DD447CF8C76}"/>
              </a:ext>
            </a:extLst>
          </p:cNvPr>
          <p:cNvSpPr/>
          <p:nvPr/>
        </p:nvSpPr>
        <p:spPr>
          <a:xfrm>
            <a:off x="4999688" y="2486433"/>
            <a:ext cx="697532" cy="465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1" name="Picture 4" descr="조명, 전구, 에 무료 아이콘 의 Thick">
            <a:extLst>
              <a:ext uri="{FF2B5EF4-FFF2-40B4-BE49-F238E27FC236}">
                <a16:creationId xmlns:a16="http://schemas.microsoft.com/office/drawing/2014/main" id="{E6CD215F-46A7-48C6-A306-EAD9B4E2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19" y="1559731"/>
            <a:ext cx="889619" cy="8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타원 171">
            <a:extLst>
              <a:ext uri="{FF2B5EF4-FFF2-40B4-BE49-F238E27FC236}">
                <a16:creationId xmlns:a16="http://schemas.microsoft.com/office/drawing/2014/main" id="{9D08FEBF-2CF4-47FC-96F1-92476CAE082D}"/>
              </a:ext>
            </a:extLst>
          </p:cNvPr>
          <p:cNvSpPr/>
          <p:nvPr/>
        </p:nvSpPr>
        <p:spPr>
          <a:xfrm>
            <a:off x="8109392" y="1399985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타원 172">
            <a:extLst>
              <a:ext uri="{FF2B5EF4-FFF2-40B4-BE49-F238E27FC236}">
                <a16:creationId xmlns:a16="http://schemas.microsoft.com/office/drawing/2014/main" id="{561EE258-9443-4344-BEA0-FE43CDC32C06}"/>
              </a:ext>
            </a:extLst>
          </p:cNvPr>
          <p:cNvSpPr/>
          <p:nvPr/>
        </p:nvSpPr>
        <p:spPr>
          <a:xfrm>
            <a:off x="8614786" y="1399985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타원 173">
            <a:extLst>
              <a:ext uri="{FF2B5EF4-FFF2-40B4-BE49-F238E27FC236}">
                <a16:creationId xmlns:a16="http://schemas.microsoft.com/office/drawing/2014/main" id="{9D92CF16-66E4-4424-8418-28BEB612058A}"/>
              </a:ext>
            </a:extLst>
          </p:cNvPr>
          <p:cNvSpPr/>
          <p:nvPr/>
        </p:nvSpPr>
        <p:spPr>
          <a:xfrm>
            <a:off x="8109392" y="2512505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타원 174">
            <a:extLst>
              <a:ext uri="{FF2B5EF4-FFF2-40B4-BE49-F238E27FC236}">
                <a16:creationId xmlns:a16="http://schemas.microsoft.com/office/drawing/2014/main" id="{5EA7E9A6-B6D8-4872-BC14-50EADC2D37F6}"/>
              </a:ext>
            </a:extLst>
          </p:cNvPr>
          <p:cNvSpPr/>
          <p:nvPr/>
        </p:nvSpPr>
        <p:spPr>
          <a:xfrm>
            <a:off x="8311550" y="2512505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타원 175">
            <a:extLst>
              <a:ext uri="{FF2B5EF4-FFF2-40B4-BE49-F238E27FC236}">
                <a16:creationId xmlns:a16="http://schemas.microsoft.com/office/drawing/2014/main" id="{4887A178-810D-430D-9116-4DE2FCCB2ADF}"/>
              </a:ext>
            </a:extLst>
          </p:cNvPr>
          <p:cNvSpPr/>
          <p:nvPr/>
        </p:nvSpPr>
        <p:spPr>
          <a:xfrm>
            <a:off x="8715866" y="2512505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타원 176">
            <a:extLst>
              <a:ext uri="{FF2B5EF4-FFF2-40B4-BE49-F238E27FC236}">
                <a16:creationId xmlns:a16="http://schemas.microsoft.com/office/drawing/2014/main" id="{07930D26-5222-4AE3-BE6B-73C5BD6B8081}"/>
              </a:ext>
            </a:extLst>
          </p:cNvPr>
          <p:cNvSpPr/>
          <p:nvPr/>
        </p:nvSpPr>
        <p:spPr>
          <a:xfrm>
            <a:off x="6031672" y="2413445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177">
            <a:extLst>
              <a:ext uri="{FF2B5EF4-FFF2-40B4-BE49-F238E27FC236}">
                <a16:creationId xmlns:a16="http://schemas.microsoft.com/office/drawing/2014/main" id="{A9C2C2FE-6053-4B15-81A9-50937CD19276}"/>
              </a:ext>
            </a:extLst>
          </p:cNvPr>
          <p:cNvSpPr/>
          <p:nvPr/>
        </p:nvSpPr>
        <p:spPr>
          <a:xfrm>
            <a:off x="6537067" y="2413445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178">
            <a:extLst>
              <a:ext uri="{FF2B5EF4-FFF2-40B4-BE49-F238E27FC236}">
                <a16:creationId xmlns:a16="http://schemas.microsoft.com/office/drawing/2014/main" id="{4B729D11-77C3-415C-A103-FDA2F2600475}"/>
              </a:ext>
            </a:extLst>
          </p:cNvPr>
          <p:cNvSpPr/>
          <p:nvPr/>
        </p:nvSpPr>
        <p:spPr>
          <a:xfrm>
            <a:off x="6435977" y="2616476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179">
            <a:extLst>
              <a:ext uri="{FF2B5EF4-FFF2-40B4-BE49-F238E27FC236}">
                <a16:creationId xmlns:a16="http://schemas.microsoft.com/office/drawing/2014/main" id="{E7640A8D-FFBD-4326-9432-6A0C09B5EDAD}"/>
              </a:ext>
            </a:extLst>
          </p:cNvPr>
          <p:cNvSpPr/>
          <p:nvPr/>
        </p:nvSpPr>
        <p:spPr>
          <a:xfrm>
            <a:off x="6031661" y="1497289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타원 180">
            <a:extLst>
              <a:ext uri="{FF2B5EF4-FFF2-40B4-BE49-F238E27FC236}">
                <a16:creationId xmlns:a16="http://schemas.microsoft.com/office/drawing/2014/main" id="{60020758-97FE-41C8-B62D-F02155680CA2}"/>
              </a:ext>
            </a:extLst>
          </p:cNvPr>
          <p:cNvSpPr/>
          <p:nvPr/>
        </p:nvSpPr>
        <p:spPr>
          <a:xfrm>
            <a:off x="6233819" y="1497289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181">
            <a:extLst>
              <a:ext uri="{FF2B5EF4-FFF2-40B4-BE49-F238E27FC236}">
                <a16:creationId xmlns:a16="http://schemas.microsoft.com/office/drawing/2014/main" id="{6F5D8B04-2F71-4E3C-94CC-F274B9DE5A62}"/>
              </a:ext>
            </a:extLst>
          </p:cNvPr>
          <p:cNvSpPr/>
          <p:nvPr/>
        </p:nvSpPr>
        <p:spPr>
          <a:xfrm>
            <a:off x="6638135" y="1497289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182">
            <a:extLst>
              <a:ext uri="{FF2B5EF4-FFF2-40B4-BE49-F238E27FC236}">
                <a16:creationId xmlns:a16="http://schemas.microsoft.com/office/drawing/2014/main" id="{66A00A25-1BF3-4E24-BBDE-3ABB1E624783}"/>
              </a:ext>
            </a:extLst>
          </p:cNvPr>
          <p:cNvSpPr/>
          <p:nvPr/>
        </p:nvSpPr>
        <p:spPr>
          <a:xfrm>
            <a:off x="6435977" y="1497289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183">
            <a:extLst>
              <a:ext uri="{FF2B5EF4-FFF2-40B4-BE49-F238E27FC236}">
                <a16:creationId xmlns:a16="http://schemas.microsoft.com/office/drawing/2014/main" id="{FA0932F1-9EDF-4FF0-AD6A-768E08FA5425}"/>
              </a:ext>
            </a:extLst>
          </p:cNvPr>
          <p:cNvSpPr/>
          <p:nvPr/>
        </p:nvSpPr>
        <p:spPr>
          <a:xfrm>
            <a:off x="8108111" y="1497289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타원 184">
            <a:extLst>
              <a:ext uri="{FF2B5EF4-FFF2-40B4-BE49-F238E27FC236}">
                <a16:creationId xmlns:a16="http://schemas.microsoft.com/office/drawing/2014/main" id="{0D23CD6E-BE9A-4594-84E9-C5D54E313D77}"/>
              </a:ext>
            </a:extLst>
          </p:cNvPr>
          <p:cNvSpPr/>
          <p:nvPr/>
        </p:nvSpPr>
        <p:spPr>
          <a:xfrm>
            <a:off x="8310269" y="1497289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타원 185">
            <a:extLst>
              <a:ext uri="{FF2B5EF4-FFF2-40B4-BE49-F238E27FC236}">
                <a16:creationId xmlns:a16="http://schemas.microsoft.com/office/drawing/2014/main" id="{2FB6879D-9FE4-434B-9415-4AB51A378A70}"/>
              </a:ext>
            </a:extLst>
          </p:cNvPr>
          <p:cNvSpPr/>
          <p:nvPr/>
        </p:nvSpPr>
        <p:spPr>
          <a:xfrm>
            <a:off x="8714585" y="1497289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타원 186">
            <a:extLst>
              <a:ext uri="{FF2B5EF4-FFF2-40B4-BE49-F238E27FC236}">
                <a16:creationId xmlns:a16="http://schemas.microsoft.com/office/drawing/2014/main" id="{B510C72F-F05E-4B61-A721-DAF4BCD21F6A}"/>
              </a:ext>
            </a:extLst>
          </p:cNvPr>
          <p:cNvSpPr/>
          <p:nvPr/>
        </p:nvSpPr>
        <p:spPr>
          <a:xfrm>
            <a:off x="8512427" y="1497289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타원 187">
            <a:extLst>
              <a:ext uri="{FF2B5EF4-FFF2-40B4-BE49-F238E27FC236}">
                <a16:creationId xmlns:a16="http://schemas.microsoft.com/office/drawing/2014/main" id="{7301B68B-18A8-4D22-B92C-BA10C67BD614}"/>
              </a:ext>
            </a:extLst>
          </p:cNvPr>
          <p:cNvSpPr/>
          <p:nvPr/>
        </p:nvSpPr>
        <p:spPr>
          <a:xfrm>
            <a:off x="8108111" y="2649814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타원 188">
            <a:extLst>
              <a:ext uri="{FF2B5EF4-FFF2-40B4-BE49-F238E27FC236}">
                <a16:creationId xmlns:a16="http://schemas.microsoft.com/office/drawing/2014/main" id="{4FEDCCBE-3D67-4B18-949F-BCB881E34A5E}"/>
              </a:ext>
            </a:extLst>
          </p:cNvPr>
          <p:cNvSpPr/>
          <p:nvPr/>
        </p:nvSpPr>
        <p:spPr>
          <a:xfrm>
            <a:off x="8310269" y="2649814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타원 189">
            <a:extLst>
              <a:ext uri="{FF2B5EF4-FFF2-40B4-BE49-F238E27FC236}">
                <a16:creationId xmlns:a16="http://schemas.microsoft.com/office/drawing/2014/main" id="{FD68C49C-6BEE-4E89-8A0C-94371E076838}"/>
              </a:ext>
            </a:extLst>
          </p:cNvPr>
          <p:cNvSpPr/>
          <p:nvPr/>
        </p:nvSpPr>
        <p:spPr>
          <a:xfrm>
            <a:off x="8714585" y="2649814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타원 190">
            <a:extLst>
              <a:ext uri="{FF2B5EF4-FFF2-40B4-BE49-F238E27FC236}">
                <a16:creationId xmlns:a16="http://schemas.microsoft.com/office/drawing/2014/main" id="{95C673DD-87B5-48EC-9492-2B5488E183A7}"/>
              </a:ext>
            </a:extLst>
          </p:cNvPr>
          <p:cNvSpPr/>
          <p:nvPr/>
        </p:nvSpPr>
        <p:spPr>
          <a:xfrm>
            <a:off x="8512427" y="2649814"/>
            <a:ext cx="49830" cy="498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타원 191">
            <a:extLst>
              <a:ext uri="{FF2B5EF4-FFF2-40B4-BE49-F238E27FC236}">
                <a16:creationId xmlns:a16="http://schemas.microsoft.com/office/drawing/2014/main" id="{BA887AB5-C1C0-4A17-9FF3-73EA764D65B4}"/>
              </a:ext>
            </a:extLst>
          </p:cNvPr>
          <p:cNvSpPr/>
          <p:nvPr/>
        </p:nvSpPr>
        <p:spPr>
          <a:xfrm>
            <a:off x="8513708" y="2512505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타원 192">
            <a:extLst>
              <a:ext uri="{FF2B5EF4-FFF2-40B4-BE49-F238E27FC236}">
                <a16:creationId xmlns:a16="http://schemas.microsoft.com/office/drawing/2014/main" id="{23D2FDDA-F5F0-4292-A00A-2835FEB1F5C0}"/>
              </a:ext>
            </a:extLst>
          </p:cNvPr>
          <p:cNvSpPr/>
          <p:nvPr/>
        </p:nvSpPr>
        <p:spPr>
          <a:xfrm>
            <a:off x="8109392" y="1733360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" name="타원 193">
            <a:extLst>
              <a:ext uri="{FF2B5EF4-FFF2-40B4-BE49-F238E27FC236}">
                <a16:creationId xmlns:a16="http://schemas.microsoft.com/office/drawing/2014/main" id="{D06F013E-E3A3-45FF-B6A9-527CE4259B35}"/>
              </a:ext>
            </a:extLst>
          </p:cNvPr>
          <p:cNvSpPr/>
          <p:nvPr/>
        </p:nvSpPr>
        <p:spPr>
          <a:xfrm>
            <a:off x="8614786" y="1733360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타원 194">
            <a:extLst>
              <a:ext uri="{FF2B5EF4-FFF2-40B4-BE49-F238E27FC236}">
                <a16:creationId xmlns:a16="http://schemas.microsoft.com/office/drawing/2014/main" id="{AFD76139-FD11-4710-A244-A63D2690A9FB}"/>
              </a:ext>
            </a:extLst>
          </p:cNvPr>
          <p:cNvSpPr/>
          <p:nvPr/>
        </p:nvSpPr>
        <p:spPr>
          <a:xfrm>
            <a:off x="6031672" y="2842070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타원 195">
            <a:extLst>
              <a:ext uri="{FF2B5EF4-FFF2-40B4-BE49-F238E27FC236}">
                <a16:creationId xmlns:a16="http://schemas.microsoft.com/office/drawing/2014/main" id="{88043DA3-EBD5-4716-B24B-26A8A114D5AA}"/>
              </a:ext>
            </a:extLst>
          </p:cNvPr>
          <p:cNvSpPr/>
          <p:nvPr/>
        </p:nvSpPr>
        <p:spPr>
          <a:xfrm>
            <a:off x="6537067" y="2842070"/>
            <a:ext cx="49830" cy="498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A151D71A-B42D-44EA-ACF7-7B066422884E}"/>
              </a:ext>
            </a:extLst>
          </p:cNvPr>
          <p:cNvGrpSpPr/>
          <p:nvPr/>
        </p:nvGrpSpPr>
        <p:grpSpPr>
          <a:xfrm>
            <a:off x="8126921" y="3102930"/>
            <a:ext cx="219600" cy="219600"/>
            <a:chOff x="9241346" y="3150555"/>
            <a:chExt cx="219600" cy="219600"/>
          </a:xfrm>
        </p:grpSpPr>
        <p:sp>
          <p:nvSpPr>
            <p:cNvPr id="198" name="타원 197">
              <a:extLst>
                <a:ext uri="{FF2B5EF4-FFF2-40B4-BE49-F238E27FC236}">
                  <a16:creationId xmlns:a16="http://schemas.microsoft.com/office/drawing/2014/main" id="{A7D26A1D-CE07-4532-95EB-A73F4C301E22}"/>
                </a:ext>
              </a:extLst>
            </p:cNvPr>
            <p:cNvSpPr/>
            <p:nvPr/>
          </p:nvSpPr>
          <p:spPr>
            <a:xfrm>
              <a:off x="9241853" y="3151062"/>
              <a:ext cx="218586" cy="2185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부분 원형 198">
              <a:extLst>
                <a:ext uri="{FF2B5EF4-FFF2-40B4-BE49-F238E27FC236}">
                  <a16:creationId xmlns:a16="http://schemas.microsoft.com/office/drawing/2014/main" id="{A3E1B231-47A9-4A71-A4EA-69780069821F}"/>
                </a:ext>
              </a:extLst>
            </p:cNvPr>
            <p:cNvSpPr/>
            <p:nvPr/>
          </p:nvSpPr>
          <p:spPr>
            <a:xfrm>
              <a:off x="9241346" y="3150555"/>
              <a:ext cx="219600" cy="219600"/>
            </a:xfrm>
            <a:prstGeom prst="pie">
              <a:avLst>
                <a:gd name="adj1" fmla="val 5439225"/>
                <a:gd name="adj2" fmla="val 16200000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EDBBBBBE-21DA-440F-B1A3-5926C808322E}"/>
              </a:ext>
            </a:extLst>
          </p:cNvPr>
          <p:cNvGrpSpPr/>
          <p:nvPr/>
        </p:nvGrpSpPr>
        <p:grpSpPr>
          <a:xfrm>
            <a:off x="8533699" y="5689186"/>
            <a:ext cx="108769" cy="113970"/>
            <a:chOff x="7915224" y="5689186"/>
            <a:chExt cx="108769" cy="113970"/>
          </a:xfrm>
        </p:grpSpPr>
        <p:sp>
          <p:nvSpPr>
            <p:cNvPr id="201" name="이등변 삼각형 200">
              <a:extLst>
                <a:ext uri="{FF2B5EF4-FFF2-40B4-BE49-F238E27FC236}">
                  <a16:creationId xmlns:a16="http://schemas.microsoft.com/office/drawing/2014/main" id="{180334E0-0C7E-4BC7-AE7E-5AA6E6768E2A}"/>
                </a:ext>
              </a:extLst>
            </p:cNvPr>
            <p:cNvSpPr/>
            <p:nvPr/>
          </p:nvSpPr>
          <p:spPr>
            <a:xfrm>
              <a:off x="7915224" y="5689186"/>
              <a:ext cx="108769" cy="632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1615D777-3290-4E10-818B-3106F955BADC}"/>
                </a:ext>
              </a:extLst>
            </p:cNvPr>
            <p:cNvCxnSpPr>
              <a:cxnSpLocks/>
            </p:cNvCxnSpPr>
            <p:nvPr/>
          </p:nvCxnSpPr>
          <p:spPr>
            <a:xfrm>
              <a:off x="7969606" y="5731059"/>
              <a:ext cx="0" cy="720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0BEE1978-E52E-43F6-9ACC-30F5EA24F091}"/>
              </a:ext>
            </a:extLst>
          </p:cNvPr>
          <p:cNvGrpSpPr/>
          <p:nvPr/>
        </p:nvGrpSpPr>
        <p:grpSpPr>
          <a:xfrm>
            <a:off x="8762428" y="5689186"/>
            <a:ext cx="108769" cy="113970"/>
            <a:chOff x="7915224" y="5689186"/>
            <a:chExt cx="108769" cy="113970"/>
          </a:xfrm>
        </p:grpSpPr>
        <p:sp>
          <p:nvSpPr>
            <p:cNvPr id="204" name="이등변 삼각형 203">
              <a:extLst>
                <a:ext uri="{FF2B5EF4-FFF2-40B4-BE49-F238E27FC236}">
                  <a16:creationId xmlns:a16="http://schemas.microsoft.com/office/drawing/2014/main" id="{E57266DA-A905-4AFA-B9EF-84DB734871C0}"/>
                </a:ext>
              </a:extLst>
            </p:cNvPr>
            <p:cNvSpPr/>
            <p:nvPr/>
          </p:nvSpPr>
          <p:spPr>
            <a:xfrm>
              <a:off x="7915224" y="5689186"/>
              <a:ext cx="108769" cy="632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id="{024C8FC9-F3BB-4432-80D8-B0A062E1CDD9}"/>
                </a:ext>
              </a:extLst>
            </p:cNvPr>
            <p:cNvCxnSpPr>
              <a:cxnSpLocks/>
            </p:cNvCxnSpPr>
            <p:nvPr/>
          </p:nvCxnSpPr>
          <p:spPr>
            <a:xfrm>
              <a:off x="7969606" y="5731059"/>
              <a:ext cx="0" cy="720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화살표: 오른쪽 205">
            <a:extLst>
              <a:ext uri="{FF2B5EF4-FFF2-40B4-BE49-F238E27FC236}">
                <a16:creationId xmlns:a16="http://schemas.microsoft.com/office/drawing/2014/main" id="{01398C5C-AA42-46C3-9B64-B053FBE3215B}"/>
              </a:ext>
            </a:extLst>
          </p:cNvPr>
          <p:cNvSpPr/>
          <p:nvPr/>
        </p:nvSpPr>
        <p:spPr>
          <a:xfrm>
            <a:off x="5075888" y="5420133"/>
            <a:ext cx="697532" cy="465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7" name="Picture 4" descr="조명, 전구, 에 무료 아이콘 의 Thick">
            <a:extLst>
              <a:ext uri="{FF2B5EF4-FFF2-40B4-BE49-F238E27FC236}">
                <a16:creationId xmlns:a16="http://schemas.microsoft.com/office/drawing/2014/main" id="{B6F57D25-1E40-4BC4-94E1-5F5BC94E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19" y="4493431"/>
            <a:ext cx="889619" cy="8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TextBox 207">
            <a:extLst>
              <a:ext uri="{FF2B5EF4-FFF2-40B4-BE49-F238E27FC236}">
                <a16:creationId xmlns:a16="http://schemas.microsoft.com/office/drawing/2014/main" id="{AAE10059-57D0-44EC-9858-65A329AFD02B}"/>
              </a:ext>
            </a:extLst>
          </p:cNvPr>
          <p:cNvSpPr txBox="1"/>
          <p:nvPr/>
        </p:nvSpPr>
        <p:spPr>
          <a:xfrm>
            <a:off x="6029573" y="6034337"/>
            <a:ext cx="1282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Piezo Material</a:t>
            </a:r>
          </a:p>
          <a:p>
            <a:endParaRPr lang="en-US" altLang="ko-KR" sz="1400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9A42E5A3-EA53-42F0-B9DD-EE0982A373A0}"/>
              </a:ext>
            </a:extLst>
          </p:cNvPr>
          <p:cNvSpPr/>
          <p:nvPr/>
        </p:nvSpPr>
        <p:spPr>
          <a:xfrm>
            <a:off x="5699472" y="6192476"/>
            <a:ext cx="279132" cy="2035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B9E341F4-BD71-4F2F-95B6-6957F1C7963C}"/>
              </a:ext>
            </a:extLst>
          </p:cNvPr>
          <p:cNvSpPr txBox="1"/>
          <p:nvPr/>
        </p:nvSpPr>
        <p:spPr>
          <a:xfrm>
            <a:off x="7033723" y="6142855"/>
            <a:ext cx="139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Electrode</a:t>
            </a:r>
          </a:p>
        </p:txBody>
      </p:sp>
      <p:sp>
        <p:nvSpPr>
          <p:cNvPr id="211" name="직사각형 210">
            <a:extLst>
              <a:ext uri="{FF2B5EF4-FFF2-40B4-BE49-F238E27FC236}">
                <a16:creationId xmlns:a16="http://schemas.microsoft.com/office/drawing/2014/main" id="{0D2380A2-C98B-42D8-AEC2-9596C897590A}"/>
              </a:ext>
            </a:extLst>
          </p:cNvPr>
          <p:cNvSpPr/>
          <p:nvPr/>
        </p:nvSpPr>
        <p:spPr>
          <a:xfrm>
            <a:off x="6797315" y="6192476"/>
            <a:ext cx="279132" cy="203561"/>
          </a:xfrm>
          <a:prstGeom prst="rect">
            <a:avLst/>
          </a:prstGeom>
          <a:solidFill>
            <a:srgbClr val="E6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061C1F8-9CA7-4F45-9E1E-C812A811D670}"/>
              </a:ext>
            </a:extLst>
          </p:cNvPr>
          <p:cNvSpPr txBox="1"/>
          <p:nvPr/>
        </p:nvSpPr>
        <p:spPr>
          <a:xfrm>
            <a:off x="8098611" y="6171430"/>
            <a:ext cx="117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Polarization</a:t>
            </a:r>
          </a:p>
        </p:txBody>
      </p:sp>
      <p:pic>
        <p:nvPicPr>
          <p:cNvPr id="213" name="그림 212">
            <a:extLst>
              <a:ext uri="{FF2B5EF4-FFF2-40B4-BE49-F238E27FC236}">
                <a16:creationId xmlns:a16="http://schemas.microsoft.com/office/drawing/2014/main" id="{714C6E1E-3BA4-4121-BEF1-05A28E2B0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234" y="6193111"/>
            <a:ext cx="216000" cy="2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9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35909-2A0C-46FF-95E9-D01C8160FF99}"/>
              </a:ext>
            </a:extLst>
          </p:cNvPr>
          <p:cNvSpPr txBox="1"/>
          <p:nvPr/>
        </p:nvSpPr>
        <p:spPr>
          <a:xfrm>
            <a:off x="0" y="1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: PVDF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0979A-D8E2-4AF0-A9ED-91ABDCF755AE}"/>
              </a:ext>
            </a:extLst>
          </p:cNvPr>
          <p:cNvSpPr txBox="1"/>
          <p:nvPr/>
        </p:nvSpPr>
        <p:spPr>
          <a:xfrm>
            <a:off x="-871024" y="5604742"/>
            <a:ext cx="7322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structure of β-phase PVDF</a:t>
            </a:r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851C1673-C317-45FB-997D-BD11778B3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1"/>
          <a:stretch/>
        </p:blipFill>
        <p:spPr bwMode="auto">
          <a:xfrm>
            <a:off x="3049393" y="3494923"/>
            <a:ext cx="2080180" cy="1916066"/>
          </a:xfrm>
          <a:prstGeom prst="rect">
            <a:avLst/>
          </a:prstGeom>
          <a:solidFill>
            <a:srgbClr val="0000FF"/>
          </a:solidFill>
          <a:ln>
            <a:noFill/>
          </a:ln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8AD00C0-C19D-4ED9-83AA-00C282429240}"/>
              </a:ext>
            </a:extLst>
          </p:cNvPr>
          <p:cNvCxnSpPr>
            <a:cxnSpLocks/>
          </p:cNvCxnSpPr>
          <p:nvPr/>
        </p:nvCxnSpPr>
        <p:spPr>
          <a:xfrm flipV="1">
            <a:off x="1070486" y="3767601"/>
            <a:ext cx="405773" cy="311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835CE38-33AC-4FC9-BB32-A42ABA7E9B80}"/>
              </a:ext>
            </a:extLst>
          </p:cNvPr>
          <p:cNvCxnSpPr>
            <a:cxnSpLocks/>
          </p:cNvCxnSpPr>
          <p:nvPr/>
        </p:nvCxnSpPr>
        <p:spPr>
          <a:xfrm flipV="1">
            <a:off x="1854711" y="3767601"/>
            <a:ext cx="405773" cy="311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2CCBB-EE84-4B7C-A632-B429FD2B7969}"/>
              </a:ext>
            </a:extLst>
          </p:cNvPr>
          <p:cNvCxnSpPr>
            <a:cxnSpLocks/>
          </p:cNvCxnSpPr>
          <p:nvPr/>
        </p:nvCxnSpPr>
        <p:spPr>
          <a:xfrm>
            <a:off x="1335482" y="34977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B014F7F-2A97-4AAA-AEFE-CB97A62D315C}"/>
              </a:ext>
            </a:extLst>
          </p:cNvPr>
          <p:cNvCxnSpPr>
            <a:cxnSpLocks/>
          </p:cNvCxnSpPr>
          <p:nvPr/>
        </p:nvCxnSpPr>
        <p:spPr>
          <a:xfrm>
            <a:off x="2246823" y="3767601"/>
            <a:ext cx="405773" cy="311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DA8ED41-1D43-4844-8315-304D4C422C74}"/>
              </a:ext>
            </a:extLst>
          </p:cNvPr>
          <p:cNvCxnSpPr>
            <a:cxnSpLocks/>
          </p:cNvCxnSpPr>
          <p:nvPr/>
        </p:nvCxnSpPr>
        <p:spPr>
          <a:xfrm flipH="1">
            <a:off x="1454545" y="34977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8F06F23-0E84-46BF-8329-34877186BB77}"/>
              </a:ext>
            </a:extLst>
          </p:cNvPr>
          <p:cNvCxnSpPr>
            <a:cxnSpLocks/>
          </p:cNvCxnSpPr>
          <p:nvPr/>
        </p:nvCxnSpPr>
        <p:spPr>
          <a:xfrm>
            <a:off x="2130820" y="34977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42375DC-302F-4A80-AEDF-84C68C6A45DB}"/>
              </a:ext>
            </a:extLst>
          </p:cNvPr>
          <p:cNvCxnSpPr>
            <a:cxnSpLocks/>
          </p:cNvCxnSpPr>
          <p:nvPr/>
        </p:nvCxnSpPr>
        <p:spPr>
          <a:xfrm flipH="1">
            <a:off x="2249883" y="34977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991214F-3D2B-46AF-9F27-00CC682FAB53}"/>
              </a:ext>
            </a:extLst>
          </p:cNvPr>
          <p:cNvCxnSpPr>
            <a:cxnSpLocks/>
          </p:cNvCxnSpPr>
          <p:nvPr/>
        </p:nvCxnSpPr>
        <p:spPr>
          <a:xfrm flipV="1">
            <a:off x="2538808" y="40438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1AB009F-7EC8-4ADD-9B7E-E9F6C71630B9}"/>
              </a:ext>
            </a:extLst>
          </p:cNvPr>
          <p:cNvCxnSpPr>
            <a:cxnSpLocks/>
          </p:cNvCxnSpPr>
          <p:nvPr/>
        </p:nvCxnSpPr>
        <p:spPr>
          <a:xfrm flipH="1" flipV="1">
            <a:off x="2657871" y="40438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EE60F8E-578D-4CE1-8A54-6751881502DA}"/>
              </a:ext>
            </a:extLst>
          </p:cNvPr>
          <p:cNvCxnSpPr>
            <a:cxnSpLocks/>
          </p:cNvCxnSpPr>
          <p:nvPr/>
        </p:nvCxnSpPr>
        <p:spPr>
          <a:xfrm flipV="1">
            <a:off x="1732358" y="40438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1D1F0DE5-4948-4110-B1E6-21F6CE15DCEA}"/>
              </a:ext>
            </a:extLst>
          </p:cNvPr>
          <p:cNvCxnSpPr>
            <a:cxnSpLocks/>
          </p:cNvCxnSpPr>
          <p:nvPr/>
        </p:nvCxnSpPr>
        <p:spPr>
          <a:xfrm flipH="1" flipV="1">
            <a:off x="1851421" y="40438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3D80EDC-1217-42D5-9593-BE36A1116784}"/>
              </a:ext>
            </a:extLst>
          </p:cNvPr>
          <p:cNvCxnSpPr>
            <a:cxnSpLocks/>
          </p:cNvCxnSpPr>
          <p:nvPr/>
        </p:nvCxnSpPr>
        <p:spPr>
          <a:xfrm flipV="1">
            <a:off x="932258" y="40438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C93AF516-59C1-4E0D-8CB2-7F93A59635D4}"/>
              </a:ext>
            </a:extLst>
          </p:cNvPr>
          <p:cNvCxnSpPr>
            <a:cxnSpLocks/>
          </p:cNvCxnSpPr>
          <p:nvPr/>
        </p:nvCxnSpPr>
        <p:spPr>
          <a:xfrm flipH="1" flipV="1">
            <a:off x="1051321" y="4043876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37BE1646-B68B-4A79-B9B1-5C53376161A0}"/>
              </a:ext>
            </a:extLst>
          </p:cNvPr>
          <p:cNvCxnSpPr>
            <a:cxnSpLocks/>
          </p:cNvCxnSpPr>
          <p:nvPr/>
        </p:nvCxnSpPr>
        <p:spPr>
          <a:xfrm>
            <a:off x="1451485" y="3767601"/>
            <a:ext cx="405773" cy="311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95DE7BA6-EFD0-4FB9-A78F-EF21BF923D53}"/>
              </a:ext>
            </a:extLst>
          </p:cNvPr>
          <p:cNvSpPr/>
          <p:nvPr/>
        </p:nvSpPr>
        <p:spPr>
          <a:xfrm>
            <a:off x="2168625" y="3674054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4649B1F-C18D-41F9-A16C-7A19B3745FF0}"/>
              </a:ext>
            </a:extLst>
          </p:cNvPr>
          <p:cNvSpPr/>
          <p:nvPr/>
        </p:nvSpPr>
        <p:spPr>
          <a:xfrm>
            <a:off x="1369779" y="3674054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3A2309D-8DB4-461F-9386-33CBDA7D0F9F}"/>
              </a:ext>
            </a:extLst>
          </p:cNvPr>
          <p:cNvSpPr/>
          <p:nvPr/>
        </p:nvSpPr>
        <p:spPr>
          <a:xfrm>
            <a:off x="964006" y="3985204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77286654-ACDD-49E7-9DF4-E38500AA0DA2}"/>
              </a:ext>
            </a:extLst>
          </p:cNvPr>
          <p:cNvSpPr/>
          <p:nvPr/>
        </p:nvSpPr>
        <p:spPr>
          <a:xfrm>
            <a:off x="1762852" y="3985204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49C7C12-AF17-4DF2-864F-8293AEE58D2D}"/>
              </a:ext>
            </a:extLst>
          </p:cNvPr>
          <p:cNvSpPr/>
          <p:nvPr/>
        </p:nvSpPr>
        <p:spPr>
          <a:xfrm>
            <a:off x="2561698" y="3985204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1BA540BB-88F6-4383-82C9-A6BA263C2F9D}"/>
              </a:ext>
            </a:extLst>
          </p:cNvPr>
          <p:cNvSpPr/>
          <p:nvPr/>
        </p:nvSpPr>
        <p:spPr>
          <a:xfrm>
            <a:off x="1274529" y="345180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3AE5F516-9A09-41A5-858B-6BA09DB3FC8F}"/>
              </a:ext>
            </a:extLst>
          </p:cNvPr>
          <p:cNvSpPr/>
          <p:nvPr/>
        </p:nvSpPr>
        <p:spPr>
          <a:xfrm>
            <a:off x="1490429" y="345180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B93CF16-A3A7-43FB-87CF-D99C643B8ADC}"/>
              </a:ext>
            </a:extLst>
          </p:cNvPr>
          <p:cNvSpPr/>
          <p:nvPr/>
        </p:nvSpPr>
        <p:spPr>
          <a:xfrm>
            <a:off x="2074629" y="345180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209C74E-6AD2-4C95-8CC1-AA528E535BEC}"/>
              </a:ext>
            </a:extLst>
          </p:cNvPr>
          <p:cNvSpPr/>
          <p:nvPr/>
        </p:nvSpPr>
        <p:spPr>
          <a:xfrm>
            <a:off x="2290529" y="345180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B56FB3F9-9826-4279-9140-6CB175710E6A}"/>
              </a:ext>
            </a:extLst>
          </p:cNvPr>
          <p:cNvSpPr/>
          <p:nvPr/>
        </p:nvSpPr>
        <p:spPr>
          <a:xfrm>
            <a:off x="887179" y="4232854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78CCE5FC-6FA4-4F38-B4F2-464547AE5AD1}"/>
              </a:ext>
            </a:extLst>
          </p:cNvPr>
          <p:cNvSpPr/>
          <p:nvPr/>
        </p:nvSpPr>
        <p:spPr>
          <a:xfrm>
            <a:off x="1103079" y="4232854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EB9F2F71-26D1-479B-A58E-118758DF87D9}"/>
              </a:ext>
            </a:extLst>
          </p:cNvPr>
          <p:cNvSpPr/>
          <p:nvPr/>
        </p:nvSpPr>
        <p:spPr>
          <a:xfrm>
            <a:off x="1674579" y="4232854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A00359A-C398-4255-BE82-9EABDF5D82EA}"/>
              </a:ext>
            </a:extLst>
          </p:cNvPr>
          <p:cNvSpPr/>
          <p:nvPr/>
        </p:nvSpPr>
        <p:spPr>
          <a:xfrm>
            <a:off x="1890479" y="4232854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60915A13-F5A9-4F6A-B631-7722CD032EDA}"/>
              </a:ext>
            </a:extLst>
          </p:cNvPr>
          <p:cNvSpPr/>
          <p:nvPr/>
        </p:nvSpPr>
        <p:spPr>
          <a:xfrm>
            <a:off x="2487379" y="4232854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80D0C9AD-32D7-4B7E-9C6D-D5F6D31228C0}"/>
              </a:ext>
            </a:extLst>
          </p:cNvPr>
          <p:cNvSpPr/>
          <p:nvPr/>
        </p:nvSpPr>
        <p:spPr>
          <a:xfrm>
            <a:off x="2703279" y="4232854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51829E0E-3955-44AD-B3AE-1BECF92D8665}"/>
              </a:ext>
            </a:extLst>
          </p:cNvPr>
          <p:cNvCxnSpPr>
            <a:cxnSpLocks/>
          </p:cNvCxnSpPr>
          <p:nvPr/>
        </p:nvCxnSpPr>
        <p:spPr>
          <a:xfrm>
            <a:off x="1070486" y="4838382"/>
            <a:ext cx="405773" cy="311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D190DD54-8ACC-44D1-ADDB-EE3B2881B5F9}"/>
              </a:ext>
            </a:extLst>
          </p:cNvPr>
          <p:cNvCxnSpPr>
            <a:cxnSpLocks/>
          </p:cNvCxnSpPr>
          <p:nvPr/>
        </p:nvCxnSpPr>
        <p:spPr>
          <a:xfrm>
            <a:off x="1854711" y="4838382"/>
            <a:ext cx="405773" cy="311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E07FBB90-82FD-4362-A624-800D6CF7C286}"/>
              </a:ext>
            </a:extLst>
          </p:cNvPr>
          <p:cNvCxnSpPr>
            <a:cxnSpLocks/>
          </p:cNvCxnSpPr>
          <p:nvPr/>
        </p:nvCxnSpPr>
        <p:spPr>
          <a:xfrm flipV="1">
            <a:off x="1335482" y="51271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4AA34484-0351-4113-9BE5-080CFA71BDFE}"/>
              </a:ext>
            </a:extLst>
          </p:cNvPr>
          <p:cNvCxnSpPr>
            <a:cxnSpLocks/>
          </p:cNvCxnSpPr>
          <p:nvPr/>
        </p:nvCxnSpPr>
        <p:spPr>
          <a:xfrm flipV="1">
            <a:off x="2246823" y="4838382"/>
            <a:ext cx="405773" cy="311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0117801-3DB0-4A7D-BEC6-45ABD4512E40}"/>
              </a:ext>
            </a:extLst>
          </p:cNvPr>
          <p:cNvCxnSpPr>
            <a:cxnSpLocks/>
          </p:cNvCxnSpPr>
          <p:nvPr/>
        </p:nvCxnSpPr>
        <p:spPr>
          <a:xfrm flipH="1" flipV="1">
            <a:off x="1454545" y="51271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773A9852-A1F8-43BD-BC9C-6BCCB5B06474}"/>
              </a:ext>
            </a:extLst>
          </p:cNvPr>
          <p:cNvCxnSpPr>
            <a:cxnSpLocks/>
          </p:cNvCxnSpPr>
          <p:nvPr/>
        </p:nvCxnSpPr>
        <p:spPr>
          <a:xfrm flipV="1">
            <a:off x="2130820" y="51271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1D0EDCBD-E5A1-48C8-9911-1BB4F8E65DDE}"/>
              </a:ext>
            </a:extLst>
          </p:cNvPr>
          <p:cNvCxnSpPr>
            <a:cxnSpLocks/>
          </p:cNvCxnSpPr>
          <p:nvPr/>
        </p:nvCxnSpPr>
        <p:spPr>
          <a:xfrm flipH="1" flipV="1">
            <a:off x="2249883" y="51271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D229201E-C81F-4974-BA95-9891C60D0456}"/>
              </a:ext>
            </a:extLst>
          </p:cNvPr>
          <p:cNvCxnSpPr>
            <a:cxnSpLocks/>
          </p:cNvCxnSpPr>
          <p:nvPr/>
        </p:nvCxnSpPr>
        <p:spPr>
          <a:xfrm>
            <a:off x="2538808" y="45810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20474C5B-EF39-4248-A423-E75A913A882A}"/>
              </a:ext>
            </a:extLst>
          </p:cNvPr>
          <p:cNvCxnSpPr>
            <a:cxnSpLocks/>
          </p:cNvCxnSpPr>
          <p:nvPr/>
        </p:nvCxnSpPr>
        <p:spPr>
          <a:xfrm flipH="1">
            <a:off x="2657871" y="45810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904CB7D-BE29-46A3-9D1B-516C35EE8CE3}"/>
              </a:ext>
            </a:extLst>
          </p:cNvPr>
          <p:cNvCxnSpPr>
            <a:cxnSpLocks/>
          </p:cNvCxnSpPr>
          <p:nvPr/>
        </p:nvCxnSpPr>
        <p:spPr>
          <a:xfrm>
            <a:off x="1732358" y="45810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0142EBF3-CEE6-424E-A67F-95B289458795}"/>
              </a:ext>
            </a:extLst>
          </p:cNvPr>
          <p:cNvCxnSpPr>
            <a:cxnSpLocks/>
          </p:cNvCxnSpPr>
          <p:nvPr/>
        </p:nvCxnSpPr>
        <p:spPr>
          <a:xfrm flipH="1">
            <a:off x="1851421" y="45810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0ED23F93-9637-4F92-9C48-4DE92EAC177A}"/>
              </a:ext>
            </a:extLst>
          </p:cNvPr>
          <p:cNvCxnSpPr>
            <a:cxnSpLocks/>
          </p:cNvCxnSpPr>
          <p:nvPr/>
        </p:nvCxnSpPr>
        <p:spPr>
          <a:xfrm>
            <a:off x="932258" y="45810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8945F674-7728-459D-95B9-C7C11B427F85}"/>
              </a:ext>
            </a:extLst>
          </p:cNvPr>
          <p:cNvCxnSpPr>
            <a:cxnSpLocks/>
          </p:cNvCxnSpPr>
          <p:nvPr/>
        </p:nvCxnSpPr>
        <p:spPr>
          <a:xfrm flipH="1">
            <a:off x="1051321" y="4581090"/>
            <a:ext cx="135784" cy="29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C2F4A88B-E115-460B-B426-0686B96E1177}"/>
              </a:ext>
            </a:extLst>
          </p:cNvPr>
          <p:cNvCxnSpPr>
            <a:cxnSpLocks/>
          </p:cNvCxnSpPr>
          <p:nvPr/>
        </p:nvCxnSpPr>
        <p:spPr>
          <a:xfrm flipV="1">
            <a:off x="1451485" y="4838382"/>
            <a:ext cx="405773" cy="311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6A3A2C2C-F429-4303-BCB6-E5520BF1D5CD}"/>
              </a:ext>
            </a:extLst>
          </p:cNvPr>
          <p:cNvSpPr/>
          <p:nvPr/>
        </p:nvSpPr>
        <p:spPr>
          <a:xfrm flipV="1">
            <a:off x="2168625" y="5052577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8B9EB8AA-0193-48E7-9193-12FC099C965D}"/>
              </a:ext>
            </a:extLst>
          </p:cNvPr>
          <p:cNvSpPr/>
          <p:nvPr/>
        </p:nvSpPr>
        <p:spPr>
          <a:xfrm flipV="1">
            <a:off x="1369779" y="5052577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BA6D20D6-B373-4EB6-A84B-7ECBDEEDA458}"/>
              </a:ext>
            </a:extLst>
          </p:cNvPr>
          <p:cNvSpPr/>
          <p:nvPr/>
        </p:nvSpPr>
        <p:spPr>
          <a:xfrm flipV="1">
            <a:off x="964006" y="4741427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BC8B0CBB-ADD0-412B-856B-89DEB4143982}"/>
              </a:ext>
            </a:extLst>
          </p:cNvPr>
          <p:cNvSpPr/>
          <p:nvPr/>
        </p:nvSpPr>
        <p:spPr>
          <a:xfrm flipV="1">
            <a:off x="1762852" y="4741427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3B08F602-43CF-44BA-9405-2ACEAD82DE35}"/>
              </a:ext>
            </a:extLst>
          </p:cNvPr>
          <p:cNvSpPr/>
          <p:nvPr/>
        </p:nvSpPr>
        <p:spPr>
          <a:xfrm flipV="1">
            <a:off x="2561698" y="4741427"/>
            <a:ext cx="190502" cy="1905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6A738513-FA06-420B-A30D-30CF5D000245}"/>
              </a:ext>
            </a:extLst>
          </p:cNvPr>
          <p:cNvSpPr/>
          <p:nvPr/>
        </p:nvSpPr>
        <p:spPr>
          <a:xfrm flipV="1">
            <a:off x="1274529" y="532132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8F59D592-9122-4A76-ACFB-8C576D3BBDD1}"/>
              </a:ext>
            </a:extLst>
          </p:cNvPr>
          <p:cNvSpPr/>
          <p:nvPr/>
        </p:nvSpPr>
        <p:spPr>
          <a:xfrm flipV="1">
            <a:off x="1490429" y="532132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ED934FD8-F6E4-4BC1-89C0-962AEE83A3D3}"/>
              </a:ext>
            </a:extLst>
          </p:cNvPr>
          <p:cNvSpPr/>
          <p:nvPr/>
        </p:nvSpPr>
        <p:spPr>
          <a:xfrm flipV="1">
            <a:off x="2074629" y="532132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FE7CE6BA-EFA5-4EF7-981F-D5299B11A25C}"/>
              </a:ext>
            </a:extLst>
          </p:cNvPr>
          <p:cNvSpPr/>
          <p:nvPr/>
        </p:nvSpPr>
        <p:spPr>
          <a:xfrm flipV="1">
            <a:off x="2290529" y="532132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15C7FF82-250B-48FF-8C98-EF9CE6AFBA75}"/>
              </a:ext>
            </a:extLst>
          </p:cNvPr>
          <p:cNvSpPr/>
          <p:nvPr/>
        </p:nvSpPr>
        <p:spPr>
          <a:xfrm flipV="1">
            <a:off x="887179" y="4540279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C20487FC-A454-469F-8FF2-81E13038CF5C}"/>
              </a:ext>
            </a:extLst>
          </p:cNvPr>
          <p:cNvSpPr/>
          <p:nvPr/>
        </p:nvSpPr>
        <p:spPr>
          <a:xfrm flipV="1">
            <a:off x="1103079" y="4540279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7E9CE3B3-CDB2-411B-8B9F-DEA3A38D5C63}"/>
              </a:ext>
            </a:extLst>
          </p:cNvPr>
          <p:cNvSpPr/>
          <p:nvPr/>
        </p:nvSpPr>
        <p:spPr>
          <a:xfrm flipV="1">
            <a:off x="1674579" y="4540279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B18450CA-8167-4175-A4A1-E03560EB5BFF}"/>
              </a:ext>
            </a:extLst>
          </p:cNvPr>
          <p:cNvSpPr/>
          <p:nvPr/>
        </p:nvSpPr>
        <p:spPr>
          <a:xfrm flipV="1">
            <a:off x="1890479" y="4540279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B0D6D53F-8782-4B2C-AA1C-BC90829C76AE}"/>
              </a:ext>
            </a:extLst>
          </p:cNvPr>
          <p:cNvSpPr/>
          <p:nvPr/>
        </p:nvSpPr>
        <p:spPr>
          <a:xfrm flipV="1">
            <a:off x="2487379" y="4540279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582E5999-4D7D-47AC-BC63-7C236293325D}"/>
              </a:ext>
            </a:extLst>
          </p:cNvPr>
          <p:cNvSpPr/>
          <p:nvPr/>
        </p:nvSpPr>
        <p:spPr>
          <a:xfrm flipV="1">
            <a:off x="2703279" y="4540279"/>
            <a:ext cx="144000" cy="144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3C49B7-48E5-454A-8214-307B32BDBA87}"/>
              </a:ext>
            </a:extLst>
          </p:cNvPr>
          <p:cNvSpPr txBox="1"/>
          <p:nvPr/>
        </p:nvSpPr>
        <p:spPr>
          <a:xfrm>
            <a:off x="-656271" y="3764503"/>
            <a:ext cx="2220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</a:t>
            </a:r>
            <a:r>
              <a:rPr lang="ko-KR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en-US" altLang="ko-KR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46DEC8-C64C-4102-85DA-4DEDAFA04AF7}"/>
              </a:ext>
            </a:extLst>
          </p:cNvPr>
          <p:cNvSpPr txBox="1"/>
          <p:nvPr/>
        </p:nvSpPr>
        <p:spPr>
          <a:xfrm>
            <a:off x="-540837" y="4840811"/>
            <a:ext cx="1989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</a:t>
            </a:r>
            <a:r>
              <a:rPr lang="ko-KR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en-US" altLang="ko-KR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854926-95E4-4767-9D62-40BC1C433178}"/>
              </a:ext>
            </a:extLst>
          </p:cNvPr>
          <p:cNvSpPr txBox="1"/>
          <p:nvPr/>
        </p:nvSpPr>
        <p:spPr>
          <a:xfrm>
            <a:off x="-526106" y="5986399"/>
            <a:ext cx="6633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Q-D. Shen et al., Adv. Electronic Mater. (2017).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0D293C-85A8-43DA-8391-7CCBE33FBFE3}"/>
              </a:ext>
            </a:extLst>
          </p:cNvPr>
          <p:cNvSpPr txBox="1"/>
          <p:nvPr/>
        </p:nvSpPr>
        <p:spPr>
          <a:xfrm>
            <a:off x="3444507" y="2745569"/>
            <a:ext cx="3474711" cy="336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PVDF’s three phases</a:t>
            </a: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2B039DFB-6CC5-4E82-AEE0-A57EBA65DF81}"/>
              </a:ext>
            </a:extLst>
          </p:cNvPr>
          <p:cNvGrpSpPr/>
          <p:nvPr/>
        </p:nvGrpSpPr>
        <p:grpSpPr>
          <a:xfrm>
            <a:off x="2202839" y="727185"/>
            <a:ext cx="3698432" cy="286366"/>
            <a:chOff x="2298712" y="643274"/>
            <a:chExt cx="3698432" cy="286366"/>
          </a:xfrm>
        </p:grpSpPr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10CD0F33-58FD-4527-A3BA-73A366AF491C}"/>
                </a:ext>
              </a:extLst>
            </p:cNvPr>
            <p:cNvSpPr/>
            <p:nvPr/>
          </p:nvSpPr>
          <p:spPr>
            <a:xfrm>
              <a:off x="2298712" y="749945"/>
              <a:ext cx="133983" cy="1339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448BEF89-AB88-4809-8463-B32FC8DFFCA5}"/>
                </a:ext>
              </a:extLst>
            </p:cNvPr>
            <p:cNvSpPr/>
            <p:nvPr/>
          </p:nvSpPr>
          <p:spPr>
            <a:xfrm>
              <a:off x="3460652" y="749945"/>
              <a:ext cx="133983" cy="13398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D39824C9-8092-4710-A50A-21AEAD105695}"/>
                </a:ext>
              </a:extLst>
            </p:cNvPr>
            <p:cNvSpPr/>
            <p:nvPr/>
          </p:nvSpPr>
          <p:spPr>
            <a:xfrm>
              <a:off x="4854286" y="749945"/>
              <a:ext cx="133983" cy="1339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583A5B7-3A54-43B3-91ED-8FC3AD9BE1C3}"/>
                </a:ext>
              </a:extLst>
            </p:cNvPr>
            <p:cNvSpPr txBox="1"/>
            <p:nvPr/>
          </p:nvSpPr>
          <p:spPr>
            <a:xfrm>
              <a:off x="2371174" y="643274"/>
              <a:ext cx="1150998" cy="2863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base"/>
              <a:r>
                <a:rPr lang="en-US" altLang="ko-KR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Fluorine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10389ED-C49D-4DA8-89B2-4EF1351DA9F1}"/>
                </a:ext>
              </a:extLst>
            </p:cNvPr>
            <p:cNvSpPr txBox="1"/>
            <p:nvPr/>
          </p:nvSpPr>
          <p:spPr>
            <a:xfrm>
              <a:off x="3533115" y="643274"/>
              <a:ext cx="1382692" cy="2863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base"/>
              <a:r>
                <a:rPr lang="en-US" altLang="ko-KR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Hydrogen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3698323-2035-4855-B108-27D4D99110AC}"/>
                </a:ext>
              </a:extLst>
            </p:cNvPr>
            <p:cNvSpPr txBox="1"/>
            <p:nvPr/>
          </p:nvSpPr>
          <p:spPr>
            <a:xfrm>
              <a:off x="4926747" y="643274"/>
              <a:ext cx="1070397" cy="2863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base"/>
              <a:r>
                <a:rPr lang="en-US" altLang="ko-KR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Carbon</a:t>
              </a: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E587865A-CFE4-42A0-B930-B158C0CA6A54}"/>
              </a:ext>
            </a:extLst>
          </p:cNvPr>
          <p:cNvGrpSpPr/>
          <p:nvPr/>
        </p:nvGrpSpPr>
        <p:grpSpPr>
          <a:xfrm>
            <a:off x="4359023" y="1235042"/>
            <a:ext cx="1646355" cy="776981"/>
            <a:chOff x="2892155" y="999635"/>
            <a:chExt cx="1960100" cy="925050"/>
          </a:xfrm>
        </p:grpSpPr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BF8923C4-9077-44CE-9610-B8C6EB2F2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5462" y="1315432"/>
              <a:ext cx="405773" cy="311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CC2F62DA-B24B-496A-A078-25AC96EAF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9687" y="1315432"/>
              <a:ext cx="405773" cy="311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1576AFA3-8A22-4B9B-BE17-B888482DA501}"/>
                </a:ext>
              </a:extLst>
            </p:cNvPr>
            <p:cNvCxnSpPr>
              <a:cxnSpLocks/>
            </p:cNvCxnSpPr>
            <p:nvPr/>
          </p:nvCxnSpPr>
          <p:spPr>
            <a:xfrm>
              <a:off x="3340458" y="10456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3E1186BA-9A24-40D5-A482-4A14D49F4F58}"/>
                </a:ext>
              </a:extLst>
            </p:cNvPr>
            <p:cNvCxnSpPr>
              <a:cxnSpLocks/>
            </p:cNvCxnSpPr>
            <p:nvPr/>
          </p:nvCxnSpPr>
          <p:spPr>
            <a:xfrm>
              <a:off x="4251799" y="1315432"/>
              <a:ext cx="405773" cy="311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BF8212DE-2CF4-4824-8AB3-7357E1761C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9521" y="10456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0E5B05A9-ABD1-421D-AC54-0C6953C59F5D}"/>
                </a:ext>
              </a:extLst>
            </p:cNvPr>
            <p:cNvCxnSpPr>
              <a:cxnSpLocks/>
            </p:cNvCxnSpPr>
            <p:nvPr/>
          </p:nvCxnSpPr>
          <p:spPr>
            <a:xfrm>
              <a:off x="4135796" y="10456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8E2FDC8F-F836-49BE-A4C5-EC200F2981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4859" y="10456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F16D3409-7DF9-4E5B-A672-F7F2C586CD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3784" y="15917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id="{825E777F-B99A-49F2-A894-6B2A9FE119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62847" y="15917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AE901E07-A8E8-4584-A524-49C28589F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7334" y="15917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EDA3A0C0-EC48-48EC-8098-79004CAB9B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6397" y="15917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F23BEB81-02CC-4314-BA85-120C411A0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7234" y="15917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1777A94F-F0A6-49C2-A67A-44D3690707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56297" y="15917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>
              <a:extLst>
                <a:ext uri="{FF2B5EF4-FFF2-40B4-BE49-F238E27FC236}">
                  <a16:creationId xmlns:a16="http://schemas.microsoft.com/office/drawing/2014/main" id="{D2053A2F-2240-4029-B7C1-EF7811F9B245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61" y="1315432"/>
              <a:ext cx="405773" cy="311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D2393A0E-F973-4807-90E2-C3FB93DF4AC3}"/>
                </a:ext>
              </a:extLst>
            </p:cNvPr>
            <p:cNvSpPr/>
            <p:nvPr/>
          </p:nvSpPr>
          <p:spPr>
            <a:xfrm>
              <a:off x="4173601" y="1221885"/>
              <a:ext cx="190502" cy="1905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F385AC4F-F3C0-41CA-9B63-6297029951A8}"/>
                </a:ext>
              </a:extLst>
            </p:cNvPr>
            <p:cNvSpPr/>
            <p:nvPr/>
          </p:nvSpPr>
          <p:spPr>
            <a:xfrm>
              <a:off x="3374755" y="1221885"/>
              <a:ext cx="190502" cy="1905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D5DAB201-2A46-41AE-9841-C0806243C23E}"/>
                </a:ext>
              </a:extLst>
            </p:cNvPr>
            <p:cNvSpPr/>
            <p:nvPr/>
          </p:nvSpPr>
          <p:spPr>
            <a:xfrm>
              <a:off x="2968982" y="1533035"/>
              <a:ext cx="190502" cy="1905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BCAFF4B7-A651-4E48-BA9C-9819C02C5F55}"/>
                </a:ext>
              </a:extLst>
            </p:cNvPr>
            <p:cNvSpPr/>
            <p:nvPr/>
          </p:nvSpPr>
          <p:spPr>
            <a:xfrm>
              <a:off x="3767828" y="1533035"/>
              <a:ext cx="190502" cy="1905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A798D90D-32C2-402F-A56F-D95744950654}"/>
                </a:ext>
              </a:extLst>
            </p:cNvPr>
            <p:cNvSpPr/>
            <p:nvPr/>
          </p:nvSpPr>
          <p:spPr>
            <a:xfrm>
              <a:off x="4566674" y="1533035"/>
              <a:ext cx="190502" cy="1905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35BE0885-A51F-4E58-BD28-59C01EA8AFD1}"/>
                </a:ext>
              </a:extLst>
            </p:cNvPr>
            <p:cNvSpPr/>
            <p:nvPr/>
          </p:nvSpPr>
          <p:spPr>
            <a:xfrm>
              <a:off x="3279505" y="99963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16F535A3-0D94-449E-9ACC-2D2DA6A7A8E8}"/>
                </a:ext>
              </a:extLst>
            </p:cNvPr>
            <p:cNvSpPr/>
            <p:nvPr/>
          </p:nvSpPr>
          <p:spPr>
            <a:xfrm>
              <a:off x="3495405" y="99963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B871B733-48B9-44EE-A04D-1B4A99153BF0}"/>
                </a:ext>
              </a:extLst>
            </p:cNvPr>
            <p:cNvSpPr/>
            <p:nvPr/>
          </p:nvSpPr>
          <p:spPr>
            <a:xfrm>
              <a:off x="4079605" y="99963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B246828B-1CFA-41BF-A3AE-5805A9F1800B}"/>
                </a:ext>
              </a:extLst>
            </p:cNvPr>
            <p:cNvSpPr/>
            <p:nvPr/>
          </p:nvSpPr>
          <p:spPr>
            <a:xfrm>
              <a:off x="4295505" y="99963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EA74469C-BC8E-4592-86D8-2140E5B12156}"/>
                </a:ext>
              </a:extLst>
            </p:cNvPr>
            <p:cNvSpPr/>
            <p:nvPr/>
          </p:nvSpPr>
          <p:spPr>
            <a:xfrm>
              <a:off x="2892155" y="1780685"/>
              <a:ext cx="144000" cy="144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EFF6775D-B935-4A1F-BB82-84265B85F988}"/>
                </a:ext>
              </a:extLst>
            </p:cNvPr>
            <p:cNvSpPr/>
            <p:nvPr/>
          </p:nvSpPr>
          <p:spPr>
            <a:xfrm>
              <a:off x="3108055" y="1780685"/>
              <a:ext cx="144000" cy="144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1EEE58F1-E059-4792-B1E8-74B72013BB21}"/>
                </a:ext>
              </a:extLst>
            </p:cNvPr>
            <p:cNvSpPr/>
            <p:nvPr/>
          </p:nvSpPr>
          <p:spPr>
            <a:xfrm>
              <a:off x="3679555" y="1780685"/>
              <a:ext cx="144000" cy="144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CED61E37-8569-4EFF-9D94-30F21CF4922D}"/>
                </a:ext>
              </a:extLst>
            </p:cNvPr>
            <p:cNvSpPr/>
            <p:nvPr/>
          </p:nvSpPr>
          <p:spPr>
            <a:xfrm>
              <a:off x="3895455" y="1780685"/>
              <a:ext cx="144000" cy="144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6BC80706-62A3-4191-9215-A21822221F8A}"/>
                </a:ext>
              </a:extLst>
            </p:cNvPr>
            <p:cNvSpPr/>
            <p:nvPr/>
          </p:nvSpPr>
          <p:spPr>
            <a:xfrm>
              <a:off x="4492355" y="1780685"/>
              <a:ext cx="144000" cy="144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AA371E9A-33BE-4DDD-ACBE-E9DDF836912C}"/>
                </a:ext>
              </a:extLst>
            </p:cNvPr>
            <p:cNvSpPr/>
            <p:nvPr/>
          </p:nvSpPr>
          <p:spPr>
            <a:xfrm>
              <a:off x="4708255" y="1780685"/>
              <a:ext cx="144000" cy="144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1E131887-514E-4479-902C-5A1F990FF2EE}"/>
              </a:ext>
            </a:extLst>
          </p:cNvPr>
          <p:cNvGrpSpPr/>
          <p:nvPr/>
        </p:nvGrpSpPr>
        <p:grpSpPr>
          <a:xfrm>
            <a:off x="2420016" y="1235042"/>
            <a:ext cx="1299672" cy="776981"/>
            <a:chOff x="600712" y="999635"/>
            <a:chExt cx="1547350" cy="925050"/>
          </a:xfrm>
        </p:grpSpPr>
        <p:cxnSp>
          <p:nvCxnSpPr>
            <p:cNvPr id="105" name="직선 연결선 104">
              <a:extLst>
                <a:ext uri="{FF2B5EF4-FFF2-40B4-BE49-F238E27FC236}">
                  <a16:creationId xmlns:a16="http://schemas.microsoft.com/office/drawing/2014/main" id="{A462E0EE-1776-4F2D-9E3C-DDDB820CCF46}"/>
                </a:ext>
              </a:extLst>
            </p:cNvPr>
            <p:cNvCxnSpPr>
              <a:cxnSpLocks/>
            </p:cNvCxnSpPr>
            <p:nvPr/>
          </p:nvCxnSpPr>
          <p:spPr>
            <a:xfrm>
              <a:off x="1133269" y="1623599"/>
              <a:ext cx="4351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5DBF4439-FF9F-4925-9B05-5290B6C72C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8244" y="1315432"/>
              <a:ext cx="405773" cy="311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72114713-A8C7-4FB8-BFA4-EA38C22A26A6}"/>
                </a:ext>
              </a:extLst>
            </p:cNvPr>
            <p:cNvCxnSpPr>
              <a:cxnSpLocks/>
            </p:cNvCxnSpPr>
            <p:nvPr/>
          </p:nvCxnSpPr>
          <p:spPr>
            <a:xfrm>
              <a:off x="758618" y="1315432"/>
              <a:ext cx="405773" cy="311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BEA4C219-8BC5-4FAB-A8E2-6CDD4CF4EF81}"/>
                </a:ext>
              </a:extLst>
            </p:cNvPr>
            <p:cNvGrpSpPr/>
            <p:nvPr/>
          </p:nvGrpSpPr>
          <p:grpSpPr>
            <a:xfrm>
              <a:off x="1788162" y="999635"/>
              <a:ext cx="359900" cy="412752"/>
              <a:chOff x="1788162" y="999635"/>
              <a:chExt cx="359900" cy="412752"/>
            </a:xfrm>
          </p:grpSpPr>
          <p:cxnSp>
            <p:nvCxnSpPr>
              <p:cNvPr id="127" name="직선 연결선 126">
                <a:extLst>
                  <a:ext uri="{FF2B5EF4-FFF2-40B4-BE49-F238E27FC236}">
                    <a16:creationId xmlns:a16="http://schemas.microsoft.com/office/drawing/2014/main" id="{1E2B3514-47B8-4ACD-B3FD-4AA4613020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4353" y="10456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127">
                <a:extLst>
                  <a:ext uri="{FF2B5EF4-FFF2-40B4-BE49-F238E27FC236}">
                    <a16:creationId xmlns:a16="http://schemas.microsoft.com/office/drawing/2014/main" id="{615ED736-FFF5-4650-B12E-8CCC47B9D4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63416" y="10456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D0E74730-5C99-49A6-A398-AC016C4EB143}"/>
                  </a:ext>
                </a:extLst>
              </p:cNvPr>
              <p:cNvSpPr/>
              <p:nvPr/>
            </p:nvSpPr>
            <p:spPr>
              <a:xfrm>
                <a:off x="1882158" y="1221885"/>
                <a:ext cx="190502" cy="1905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id="{A3B0084E-DC85-4680-A62B-012B280509B8}"/>
                  </a:ext>
                </a:extLst>
              </p:cNvPr>
              <p:cNvSpPr/>
              <p:nvPr/>
            </p:nvSpPr>
            <p:spPr>
              <a:xfrm>
                <a:off x="1788162" y="999635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AB6E4C02-1A05-45EF-B997-FBDFD674D0BF}"/>
                  </a:ext>
                </a:extLst>
              </p:cNvPr>
              <p:cNvSpPr/>
              <p:nvPr/>
            </p:nvSpPr>
            <p:spPr>
              <a:xfrm>
                <a:off x="2004062" y="999635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5F48B3F0-9984-4376-80FD-5E7BBE338867}"/>
                </a:ext>
              </a:extLst>
            </p:cNvPr>
            <p:cNvGrpSpPr/>
            <p:nvPr/>
          </p:nvGrpSpPr>
          <p:grpSpPr>
            <a:xfrm>
              <a:off x="988062" y="1533035"/>
              <a:ext cx="359900" cy="391650"/>
              <a:chOff x="600712" y="1533035"/>
              <a:chExt cx="359900" cy="391650"/>
            </a:xfrm>
          </p:grpSpPr>
          <p:cxnSp>
            <p:nvCxnSpPr>
              <p:cNvPr id="122" name="직선 연결선 121">
                <a:extLst>
                  <a:ext uri="{FF2B5EF4-FFF2-40B4-BE49-F238E27FC236}">
                    <a16:creationId xmlns:a16="http://schemas.microsoft.com/office/drawing/2014/main" id="{760E9376-373C-4A9D-AFBF-B7E92C5B80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791" y="15917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연결선 122">
                <a:extLst>
                  <a:ext uri="{FF2B5EF4-FFF2-40B4-BE49-F238E27FC236}">
                    <a16:creationId xmlns:a16="http://schemas.microsoft.com/office/drawing/2014/main" id="{5C4FE7A6-C318-4F97-8D01-40B6857E1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4854" y="15917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타원 123">
                <a:extLst>
                  <a:ext uri="{FF2B5EF4-FFF2-40B4-BE49-F238E27FC236}">
                    <a16:creationId xmlns:a16="http://schemas.microsoft.com/office/drawing/2014/main" id="{492DE92B-6CCE-4A0E-BD87-4252F59F3781}"/>
                  </a:ext>
                </a:extLst>
              </p:cNvPr>
              <p:cNvSpPr/>
              <p:nvPr/>
            </p:nvSpPr>
            <p:spPr>
              <a:xfrm>
                <a:off x="677539" y="1533035"/>
                <a:ext cx="190502" cy="1905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타원 124">
                <a:extLst>
                  <a:ext uri="{FF2B5EF4-FFF2-40B4-BE49-F238E27FC236}">
                    <a16:creationId xmlns:a16="http://schemas.microsoft.com/office/drawing/2014/main" id="{20F32EC0-7957-45AD-8BC6-67C66259F4C6}"/>
                  </a:ext>
                </a:extLst>
              </p:cNvPr>
              <p:cNvSpPr/>
              <p:nvPr/>
            </p:nvSpPr>
            <p:spPr>
              <a:xfrm>
                <a:off x="600712" y="1780685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6" name="타원 125">
                <a:extLst>
                  <a:ext uri="{FF2B5EF4-FFF2-40B4-BE49-F238E27FC236}">
                    <a16:creationId xmlns:a16="http://schemas.microsoft.com/office/drawing/2014/main" id="{E68D6C87-76BD-493C-80D1-9D817B37CD46}"/>
                  </a:ext>
                </a:extLst>
              </p:cNvPr>
              <p:cNvSpPr/>
              <p:nvPr/>
            </p:nvSpPr>
            <p:spPr>
              <a:xfrm>
                <a:off x="816612" y="1780685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9DBB23D1-B311-413E-8C30-4017C130C941}"/>
                </a:ext>
              </a:extLst>
            </p:cNvPr>
            <p:cNvGrpSpPr/>
            <p:nvPr/>
          </p:nvGrpSpPr>
          <p:grpSpPr>
            <a:xfrm>
              <a:off x="1388112" y="1533035"/>
              <a:ext cx="359900" cy="391650"/>
              <a:chOff x="1388112" y="1533035"/>
              <a:chExt cx="359900" cy="391650"/>
            </a:xfrm>
          </p:grpSpPr>
          <p:cxnSp>
            <p:nvCxnSpPr>
              <p:cNvPr id="117" name="직선 연결선 116">
                <a:extLst>
                  <a:ext uri="{FF2B5EF4-FFF2-40B4-BE49-F238E27FC236}">
                    <a16:creationId xmlns:a16="http://schemas.microsoft.com/office/drawing/2014/main" id="{C8F9F33A-C353-4544-B8CE-4F52B8B63F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5891" y="15917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117">
                <a:extLst>
                  <a:ext uri="{FF2B5EF4-FFF2-40B4-BE49-F238E27FC236}">
                    <a16:creationId xmlns:a16="http://schemas.microsoft.com/office/drawing/2014/main" id="{F5337B6C-EC6F-4174-9AD1-55B6F2B384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64954" y="15917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id="{6E6559A7-5F83-4D82-88A4-B7B021E4F1E2}"/>
                  </a:ext>
                </a:extLst>
              </p:cNvPr>
              <p:cNvSpPr/>
              <p:nvPr/>
            </p:nvSpPr>
            <p:spPr>
              <a:xfrm>
                <a:off x="1476385" y="1533035"/>
                <a:ext cx="190502" cy="1905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>
                <a:extLst>
                  <a:ext uri="{FF2B5EF4-FFF2-40B4-BE49-F238E27FC236}">
                    <a16:creationId xmlns:a16="http://schemas.microsoft.com/office/drawing/2014/main" id="{A536325A-1066-434D-A260-9DA588482948}"/>
                  </a:ext>
                </a:extLst>
              </p:cNvPr>
              <p:cNvSpPr/>
              <p:nvPr/>
            </p:nvSpPr>
            <p:spPr>
              <a:xfrm>
                <a:off x="1388112" y="178068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타원 120">
                <a:extLst>
                  <a:ext uri="{FF2B5EF4-FFF2-40B4-BE49-F238E27FC236}">
                    <a16:creationId xmlns:a16="http://schemas.microsoft.com/office/drawing/2014/main" id="{36F50A3B-16AC-475D-8560-81E8B3BCED0E}"/>
                  </a:ext>
                </a:extLst>
              </p:cNvPr>
              <p:cNvSpPr/>
              <p:nvPr/>
            </p:nvSpPr>
            <p:spPr>
              <a:xfrm>
                <a:off x="1604012" y="178068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1" name="그룹 110">
              <a:extLst>
                <a:ext uri="{FF2B5EF4-FFF2-40B4-BE49-F238E27FC236}">
                  <a16:creationId xmlns:a16="http://schemas.microsoft.com/office/drawing/2014/main" id="{1DB42968-10F3-422F-BB35-D08CC783EF87}"/>
                </a:ext>
              </a:extLst>
            </p:cNvPr>
            <p:cNvGrpSpPr/>
            <p:nvPr/>
          </p:nvGrpSpPr>
          <p:grpSpPr>
            <a:xfrm>
              <a:off x="600712" y="999635"/>
              <a:ext cx="359900" cy="412752"/>
              <a:chOff x="988062" y="999635"/>
              <a:chExt cx="359900" cy="412752"/>
            </a:xfrm>
          </p:grpSpPr>
          <p:cxnSp>
            <p:nvCxnSpPr>
              <p:cNvPr id="112" name="직선 연결선 111">
                <a:extLst>
                  <a:ext uri="{FF2B5EF4-FFF2-40B4-BE49-F238E27FC236}">
                    <a16:creationId xmlns:a16="http://schemas.microsoft.com/office/drawing/2014/main" id="{7DD19319-76B2-406D-A1DF-B282D15C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9015" y="10456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직선 연결선 112">
                <a:extLst>
                  <a:ext uri="{FF2B5EF4-FFF2-40B4-BE49-F238E27FC236}">
                    <a16:creationId xmlns:a16="http://schemas.microsoft.com/office/drawing/2014/main" id="{0242D0C6-EF20-49BF-9812-772F0BA798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8078" y="10456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1B435FB8-BF37-43C3-AAF1-F81B8FB766EB}"/>
                  </a:ext>
                </a:extLst>
              </p:cNvPr>
              <p:cNvSpPr/>
              <p:nvPr/>
            </p:nvSpPr>
            <p:spPr>
              <a:xfrm>
                <a:off x="1083312" y="1221885"/>
                <a:ext cx="190502" cy="1905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id="{91D5385D-1FF2-4AC0-8A81-6F262FBBCE2F}"/>
                  </a:ext>
                </a:extLst>
              </p:cNvPr>
              <p:cNvSpPr/>
              <p:nvPr/>
            </p:nvSpPr>
            <p:spPr>
              <a:xfrm>
                <a:off x="988062" y="99963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>
                <a:extLst>
                  <a:ext uri="{FF2B5EF4-FFF2-40B4-BE49-F238E27FC236}">
                    <a16:creationId xmlns:a16="http://schemas.microsoft.com/office/drawing/2014/main" id="{1338D3A6-E001-4515-9822-8AE52443EC31}"/>
                  </a:ext>
                </a:extLst>
              </p:cNvPr>
              <p:cNvSpPr/>
              <p:nvPr/>
            </p:nvSpPr>
            <p:spPr>
              <a:xfrm>
                <a:off x="1203962" y="99963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95A156B0-4BE1-4183-BD21-9E77CA6F84CB}"/>
              </a:ext>
            </a:extLst>
          </p:cNvPr>
          <p:cNvGrpSpPr/>
          <p:nvPr/>
        </p:nvGrpSpPr>
        <p:grpSpPr>
          <a:xfrm>
            <a:off x="6383430" y="973618"/>
            <a:ext cx="2697071" cy="1038405"/>
            <a:chOff x="5668012" y="999635"/>
            <a:chExt cx="3211050" cy="1236293"/>
          </a:xfrm>
        </p:grpSpPr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CB9F4D34-0EF8-4414-96AC-19592B799B2A}"/>
                </a:ext>
              </a:extLst>
            </p:cNvPr>
            <p:cNvCxnSpPr>
              <a:cxnSpLocks/>
            </p:cNvCxnSpPr>
            <p:nvPr/>
          </p:nvCxnSpPr>
          <p:spPr>
            <a:xfrm>
              <a:off x="6200569" y="1623599"/>
              <a:ext cx="4351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685A3283-99BB-40D5-9CD2-6D026BD5FAD3}"/>
                </a:ext>
              </a:extLst>
            </p:cNvPr>
            <p:cNvCxnSpPr>
              <a:cxnSpLocks/>
            </p:cNvCxnSpPr>
            <p:nvPr/>
          </p:nvCxnSpPr>
          <p:spPr>
            <a:xfrm>
              <a:off x="6635544" y="1613882"/>
              <a:ext cx="405773" cy="311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134">
              <a:extLst>
                <a:ext uri="{FF2B5EF4-FFF2-40B4-BE49-F238E27FC236}">
                  <a16:creationId xmlns:a16="http://schemas.microsoft.com/office/drawing/2014/main" id="{C1D168FA-3645-4CA3-A309-F07485291D6A}"/>
                </a:ext>
              </a:extLst>
            </p:cNvPr>
            <p:cNvCxnSpPr>
              <a:cxnSpLocks/>
            </p:cNvCxnSpPr>
            <p:nvPr/>
          </p:nvCxnSpPr>
          <p:spPr>
            <a:xfrm>
              <a:off x="5825918" y="1315432"/>
              <a:ext cx="405773" cy="311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C8F3F695-F619-4726-9647-6FE498EEEC24}"/>
                </a:ext>
              </a:extLst>
            </p:cNvPr>
            <p:cNvGrpSpPr/>
            <p:nvPr/>
          </p:nvGrpSpPr>
          <p:grpSpPr>
            <a:xfrm>
              <a:off x="6855462" y="1823176"/>
              <a:ext cx="359900" cy="412752"/>
              <a:chOff x="6855462" y="1823176"/>
              <a:chExt cx="359900" cy="412752"/>
            </a:xfrm>
          </p:grpSpPr>
          <p:cxnSp>
            <p:nvCxnSpPr>
              <p:cNvPr id="180" name="직선 연결선 179">
                <a:extLst>
                  <a:ext uri="{FF2B5EF4-FFF2-40B4-BE49-F238E27FC236}">
                    <a16:creationId xmlns:a16="http://schemas.microsoft.com/office/drawing/2014/main" id="{5D72146F-E531-4024-818B-3D5F3C7A2E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1653" y="1897789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직선 연결선 180">
                <a:extLst>
                  <a:ext uri="{FF2B5EF4-FFF2-40B4-BE49-F238E27FC236}">
                    <a16:creationId xmlns:a16="http://schemas.microsoft.com/office/drawing/2014/main" id="{BB62C917-84CB-40F1-89C0-6F7C78F7B4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30716" y="1897789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타원 181">
                <a:extLst>
                  <a:ext uri="{FF2B5EF4-FFF2-40B4-BE49-F238E27FC236}">
                    <a16:creationId xmlns:a16="http://schemas.microsoft.com/office/drawing/2014/main" id="{6EF852B4-E4DB-4EAB-A162-437C283A9DFF}"/>
                  </a:ext>
                </a:extLst>
              </p:cNvPr>
              <p:cNvSpPr/>
              <p:nvPr/>
            </p:nvSpPr>
            <p:spPr>
              <a:xfrm flipV="1">
                <a:off x="6949458" y="1823176"/>
                <a:ext cx="190502" cy="1905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타원 182">
                <a:extLst>
                  <a:ext uri="{FF2B5EF4-FFF2-40B4-BE49-F238E27FC236}">
                    <a16:creationId xmlns:a16="http://schemas.microsoft.com/office/drawing/2014/main" id="{952CD548-5A31-4C38-8E8E-3278AEF237E7}"/>
                  </a:ext>
                </a:extLst>
              </p:cNvPr>
              <p:cNvSpPr/>
              <p:nvPr/>
            </p:nvSpPr>
            <p:spPr>
              <a:xfrm flipV="1">
                <a:off x="6855462" y="2091928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타원 183">
                <a:extLst>
                  <a:ext uri="{FF2B5EF4-FFF2-40B4-BE49-F238E27FC236}">
                    <a16:creationId xmlns:a16="http://schemas.microsoft.com/office/drawing/2014/main" id="{95170F45-2AE8-4EE1-B71A-E614BBF9B823}"/>
                  </a:ext>
                </a:extLst>
              </p:cNvPr>
              <p:cNvSpPr/>
              <p:nvPr/>
            </p:nvSpPr>
            <p:spPr>
              <a:xfrm flipV="1">
                <a:off x="7071362" y="2091928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ECE324EE-FAE4-41C2-ABEB-4F8D20BDA054}"/>
                </a:ext>
              </a:extLst>
            </p:cNvPr>
            <p:cNvGrpSpPr/>
            <p:nvPr/>
          </p:nvGrpSpPr>
          <p:grpSpPr>
            <a:xfrm>
              <a:off x="6055362" y="1533035"/>
              <a:ext cx="359900" cy="391650"/>
              <a:chOff x="600712" y="1533035"/>
              <a:chExt cx="359900" cy="391650"/>
            </a:xfrm>
          </p:grpSpPr>
          <p:cxnSp>
            <p:nvCxnSpPr>
              <p:cNvPr id="175" name="직선 연결선 174">
                <a:extLst>
                  <a:ext uri="{FF2B5EF4-FFF2-40B4-BE49-F238E27FC236}">
                    <a16:creationId xmlns:a16="http://schemas.microsoft.com/office/drawing/2014/main" id="{3B1D0FB5-F8FB-4F96-906C-7D416CA5EE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791" y="15917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175">
                <a:extLst>
                  <a:ext uri="{FF2B5EF4-FFF2-40B4-BE49-F238E27FC236}">
                    <a16:creationId xmlns:a16="http://schemas.microsoft.com/office/drawing/2014/main" id="{7A0B6F6C-4773-4576-960E-82CD20A75C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4854" y="15917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타원 176">
                <a:extLst>
                  <a:ext uri="{FF2B5EF4-FFF2-40B4-BE49-F238E27FC236}">
                    <a16:creationId xmlns:a16="http://schemas.microsoft.com/office/drawing/2014/main" id="{976B3F32-7DFC-4DCE-926F-84C651E1520D}"/>
                  </a:ext>
                </a:extLst>
              </p:cNvPr>
              <p:cNvSpPr/>
              <p:nvPr/>
            </p:nvSpPr>
            <p:spPr>
              <a:xfrm>
                <a:off x="677539" y="1533035"/>
                <a:ext cx="190502" cy="1905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타원 177">
                <a:extLst>
                  <a:ext uri="{FF2B5EF4-FFF2-40B4-BE49-F238E27FC236}">
                    <a16:creationId xmlns:a16="http://schemas.microsoft.com/office/drawing/2014/main" id="{4EDCAD63-3732-4FD3-8D7E-D1E08E786235}"/>
                  </a:ext>
                </a:extLst>
              </p:cNvPr>
              <p:cNvSpPr/>
              <p:nvPr/>
            </p:nvSpPr>
            <p:spPr>
              <a:xfrm>
                <a:off x="600712" y="1780685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9" name="타원 178">
                <a:extLst>
                  <a:ext uri="{FF2B5EF4-FFF2-40B4-BE49-F238E27FC236}">
                    <a16:creationId xmlns:a16="http://schemas.microsoft.com/office/drawing/2014/main" id="{81B8104C-FE3C-46A5-8C52-3CDA718B5313}"/>
                  </a:ext>
                </a:extLst>
              </p:cNvPr>
              <p:cNvSpPr/>
              <p:nvPr/>
            </p:nvSpPr>
            <p:spPr>
              <a:xfrm>
                <a:off x="816612" y="1780685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DA938C2B-9365-4600-B92C-66FCF0F8BC86}"/>
                </a:ext>
              </a:extLst>
            </p:cNvPr>
            <p:cNvCxnSpPr>
              <a:cxnSpLocks/>
            </p:cNvCxnSpPr>
            <p:nvPr/>
          </p:nvCxnSpPr>
          <p:spPr>
            <a:xfrm>
              <a:off x="6513191" y="1370331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138">
              <a:extLst>
                <a:ext uri="{FF2B5EF4-FFF2-40B4-BE49-F238E27FC236}">
                  <a16:creationId xmlns:a16="http://schemas.microsoft.com/office/drawing/2014/main" id="{EF784D63-3E61-4502-B220-6B24C6D9D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2254" y="1370331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타원 139">
              <a:extLst>
                <a:ext uri="{FF2B5EF4-FFF2-40B4-BE49-F238E27FC236}">
                  <a16:creationId xmlns:a16="http://schemas.microsoft.com/office/drawing/2014/main" id="{B0082BB3-9065-4E72-9344-F18ABEC166E7}"/>
                </a:ext>
              </a:extLst>
            </p:cNvPr>
            <p:cNvSpPr/>
            <p:nvPr/>
          </p:nvSpPr>
          <p:spPr>
            <a:xfrm flipV="1">
              <a:off x="6543685" y="1530668"/>
              <a:ext cx="190502" cy="1905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id="{ACE195C7-9772-429A-8B22-6B130CF9E226}"/>
                </a:ext>
              </a:extLst>
            </p:cNvPr>
            <p:cNvSpPr/>
            <p:nvPr/>
          </p:nvSpPr>
          <p:spPr>
            <a:xfrm flipV="1">
              <a:off x="6455412" y="132952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2" name="타원 141">
              <a:extLst>
                <a:ext uri="{FF2B5EF4-FFF2-40B4-BE49-F238E27FC236}">
                  <a16:creationId xmlns:a16="http://schemas.microsoft.com/office/drawing/2014/main" id="{3614D469-C32A-46B8-9D47-E7C4B7A1EF8D}"/>
                </a:ext>
              </a:extLst>
            </p:cNvPr>
            <p:cNvSpPr/>
            <p:nvPr/>
          </p:nvSpPr>
          <p:spPr>
            <a:xfrm flipV="1">
              <a:off x="6671312" y="132952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143" name="직선 연결선 142">
              <a:extLst>
                <a:ext uri="{FF2B5EF4-FFF2-40B4-BE49-F238E27FC236}">
                  <a16:creationId xmlns:a16="http://schemas.microsoft.com/office/drawing/2014/main" id="{5080C501-E036-4DEE-9A68-D6515671CC82}"/>
                </a:ext>
              </a:extLst>
            </p:cNvPr>
            <p:cNvCxnSpPr>
              <a:cxnSpLocks/>
            </p:cNvCxnSpPr>
            <p:nvPr/>
          </p:nvCxnSpPr>
          <p:spPr>
            <a:xfrm>
              <a:off x="5728965" y="10456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연결선 143">
              <a:extLst>
                <a:ext uri="{FF2B5EF4-FFF2-40B4-BE49-F238E27FC236}">
                  <a16:creationId xmlns:a16="http://schemas.microsoft.com/office/drawing/2014/main" id="{A7668A78-61D3-4741-8FF5-2F0942CDC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8028" y="1045607"/>
              <a:ext cx="135784" cy="29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타원 144">
              <a:extLst>
                <a:ext uri="{FF2B5EF4-FFF2-40B4-BE49-F238E27FC236}">
                  <a16:creationId xmlns:a16="http://schemas.microsoft.com/office/drawing/2014/main" id="{43360F5E-ED35-4196-A764-05FF5FB79086}"/>
                </a:ext>
              </a:extLst>
            </p:cNvPr>
            <p:cNvSpPr/>
            <p:nvPr/>
          </p:nvSpPr>
          <p:spPr>
            <a:xfrm>
              <a:off x="5763262" y="1221885"/>
              <a:ext cx="190502" cy="1905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타원 145">
              <a:extLst>
                <a:ext uri="{FF2B5EF4-FFF2-40B4-BE49-F238E27FC236}">
                  <a16:creationId xmlns:a16="http://schemas.microsoft.com/office/drawing/2014/main" id="{15DDB315-7F26-4472-AAA1-C279963E283D}"/>
                </a:ext>
              </a:extLst>
            </p:cNvPr>
            <p:cNvSpPr/>
            <p:nvPr/>
          </p:nvSpPr>
          <p:spPr>
            <a:xfrm>
              <a:off x="5668012" y="99963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타원 146">
              <a:extLst>
                <a:ext uri="{FF2B5EF4-FFF2-40B4-BE49-F238E27FC236}">
                  <a16:creationId xmlns:a16="http://schemas.microsoft.com/office/drawing/2014/main" id="{0BACE00D-9A96-48C7-A9D5-7E11EFC7284E}"/>
                </a:ext>
              </a:extLst>
            </p:cNvPr>
            <p:cNvSpPr/>
            <p:nvPr/>
          </p:nvSpPr>
          <p:spPr>
            <a:xfrm>
              <a:off x="5883912" y="99963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B558467B-3E10-4EDA-94F7-C692C866BDB6}"/>
                </a:ext>
              </a:extLst>
            </p:cNvPr>
            <p:cNvGrpSpPr/>
            <p:nvPr/>
          </p:nvGrpSpPr>
          <p:grpSpPr>
            <a:xfrm flipH="1">
              <a:off x="7331712" y="999635"/>
              <a:ext cx="1547350" cy="1236293"/>
              <a:chOff x="7293612" y="999635"/>
              <a:chExt cx="1547350" cy="1236293"/>
            </a:xfrm>
          </p:grpSpPr>
          <p:cxnSp>
            <p:nvCxnSpPr>
              <p:cNvPr id="150" name="직선 연결선 149">
                <a:extLst>
                  <a:ext uri="{FF2B5EF4-FFF2-40B4-BE49-F238E27FC236}">
                    <a16:creationId xmlns:a16="http://schemas.microsoft.com/office/drawing/2014/main" id="{F1B81099-78F3-4E3C-88A9-F4D1CB01F9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6169" y="1623599"/>
                <a:ext cx="43518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150">
                <a:extLst>
                  <a:ext uri="{FF2B5EF4-FFF2-40B4-BE49-F238E27FC236}">
                    <a16:creationId xmlns:a16="http://schemas.microsoft.com/office/drawing/2014/main" id="{4F639D49-3B94-4A4A-9CBE-B4BF164AF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1144" y="1613882"/>
                <a:ext cx="405773" cy="311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151">
                <a:extLst>
                  <a:ext uri="{FF2B5EF4-FFF2-40B4-BE49-F238E27FC236}">
                    <a16:creationId xmlns:a16="http://schemas.microsoft.com/office/drawing/2014/main" id="{5F49819D-2A5E-4EFE-8698-CABE44202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1518" y="1315432"/>
                <a:ext cx="405773" cy="311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그룹 152">
                <a:extLst>
                  <a:ext uri="{FF2B5EF4-FFF2-40B4-BE49-F238E27FC236}">
                    <a16:creationId xmlns:a16="http://schemas.microsoft.com/office/drawing/2014/main" id="{0DEC40FD-1FAE-4253-BCCD-E25F4AE7A1CE}"/>
                  </a:ext>
                </a:extLst>
              </p:cNvPr>
              <p:cNvGrpSpPr/>
              <p:nvPr/>
            </p:nvGrpSpPr>
            <p:grpSpPr>
              <a:xfrm>
                <a:off x="8481062" y="1823176"/>
                <a:ext cx="359900" cy="412752"/>
                <a:chOff x="6855462" y="1823176"/>
                <a:chExt cx="359900" cy="412752"/>
              </a:xfrm>
            </p:grpSpPr>
            <p:cxnSp>
              <p:nvCxnSpPr>
                <p:cNvPr id="170" name="직선 연결선 169">
                  <a:extLst>
                    <a:ext uri="{FF2B5EF4-FFF2-40B4-BE49-F238E27FC236}">
                      <a16:creationId xmlns:a16="http://schemas.microsoft.com/office/drawing/2014/main" id="{323AD1F2-50CA-43CA-A306-4A9382377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1653" y="1897789"/>
                  <a:ext cx="135784" cy="2921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직선 연결선 170">
                  <a:extLst>
                    <a:ext uri="{FF2B5EF4-FFF2-40B4-BE49-F238E27FC236}">
                      <a16:creationId xmlns:a16="http://schemas.microsoft.com/office/drawing/2014/main" id="{59A50093-C19F-4006-B738-579F97F70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30716" y="1897789"/>
                  <a:ext cx="135784" cy="2921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타원 171">
                  <a:extLst>
                    <a:ext uri="{FF2B5EF4-FFF2-40B4-BE49-F238E27FC236}">
                      <a16:creationId xmlns:a16="http://schemas.microsoft.com/office/drawing/2014/main" id="{BC8C0747-BFCB-4350-975C-B907367C9005}"/>
                    </a:ext>
                  </a:extLst>
                </p:cNvPr>
                <p:cNvSpPr/>
                <p:nvPr/>
              </p:nvSpPr>
              <p:spPr>
                <a:xfrm flipV="1">
                  <a:off x="6949458" y="1823176"/>
                  <a:ext cx="190502" cy="190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" name="타원 172">
                  <a:extLst>
                    <a:ext uri="{FF2B5EF4-FFF2-40B4-BE49-F238E27FC236}">
                      <a16:creationId xmlns:a16="http://schemas.microsoft.com/office/drawing/2014/main" id="{6DA80370-B428-46F7-A0AE-DC4B3F087865}"/>
                    </a:ext>
                  </a:extLst>
                </p:cNvPr>
                <p:cNvSpPr/>
                <p:nvPr/>
              </p:nvSpPr>
              <p:spPr>
                <a:xfrm flipV="1">
                  <a:off x="6855462" y="2091928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" name="타원 173">
                  <a:extLst>
                    <a:ext uri="{FF2B5EF4-FFF2-40B4-BE49-F238E27FC236}">
                      <a16:creationId xmlns:a16="http://schemas.microsoft.com/office/drawing/2014/main" id="{26E08EBB-DC4E-4181-80E6-42220C8EF1B1}"/>
                    </a:ext>
                  </a:extLst>
                </p:cNvPr>
                <p:cNvSpPr/>
                <p:nvPr/>
              </p:nvSpPr>
              <p:spPr>
                <a:xfrm flipV="1">
                  <a:off x="7071362" y="2091928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4" name="그룹 153">
                <a:extLst>
                  <a:ext uri="{FF2B5EF4-FFF2-40B4-BE49-F238E27FC236}">
                    <a16:creationId xmlns:a16="http://schemas.microsoft.com/office/drawing/2014/main" id="{6424FDA1-4E82-47C5-B19E-566BC55389D3}"/>
                  </a:ext>
                </a:extLst>
              </p:cNvPr>
              <p:cNvGrpSpPr/>
              <p:nvPr/>
            </p:nvGrpSpPr>
            <p:grpSpPr>
              <a:xfrm>
                <a:off x="7680962" y="1533035"/>
                <a:ext cx="359900" cy="391650"/>
                <a:chOff x="600712" y="1533035"/>
                <a:chExt cx="359900" cy="391650"/>
              </a:xfrm>
            </p:grpSpPr>
            <p:cxnSp>
              <p:nvCxnSpPr>
                <p:cNvPr id="165" name="직선 연결선 164">
                  <a:extLst>
                    <a:ext uri="{FF2B5EF4-FFF2-40B4-BE49-F238E27FC236}">
                      <a16:creationId xmlns:a16="http://schemas.microsoft.com/office/drawing/2014/main" id="{57256D0C-B3CF-4F86-B6D1-D0E2B8CD0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5791" y="1591707"/>
                  <a:ext cx="135784" cy="2921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직선 연결선 165">
                  <a:extLst>
                    <a:ext uri="{FF2B5EF4-FFF2-40B4-BE49-F238E27FC236}">
                      <a16:creationId xmlns:a16="http://schemas.microsoft.com/office/drawing/2014/main" id="{48305D75-6242-4822-869B-BE46D0829E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64854" y="1591707"/>
                  <a:ext cx="135784" cy="2921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타원 166">
                  <a:extLst>
                    <a:ext uri="{FF2B5EF4-FFF2-40B4-BE49-F238E27FC236}">
                      <a16:creationId xmlns:a16="http://schemas.microsoft.com/office/drawing/2014/main" id="{7AFFAF1B-0482-480B-B627-389CCF6FCAB2}"/>
                    </a:ext>
                  </a:extLst>
                </p:cNvPr>
                <p:cNvSpPr/>
                <p:nvPr/>
              </p:nvSpPr>
              <p:spPr>
                <a:xfrm>
                  <a:off x="677539" y="1533035"/>
                  <a:ext cx="190502" cy="190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" name="타원 167">
                  <a:extLst>
                    <a:ext uri="{FF2B5EF4-FFF2-40B4-BE49-F238E27FC236}">
                      <a16:creationId xmlns:a16="http://schemas.microsoft.com/office/drawing/2014/main" id="{D95F5B68-1051-428A-A878-55C0A2B8AC06}"/>
                    </a:ext>
                  </a:extLst>
                </p:cNvPr>
                <p:cNvSpPr/>
                <p:nvPr/>
              </p:nvSpPr>
              <p:spPr>
                <a:xfrm>
                  <a:off x="600712" y="1780685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69" name="타원 168">
                  <a:extLst>
                    <a:ext uri="{FF2B5EF4-FFF2-40B4-BE49-F238E27FC236}">
                      <a16:creationId xmlns:a16="http://schemas.microsoft.com/office/drawing/2014/main" id="{51F8ED00-406A-4B67-BB35-65B3E2201F72}"/>
                    </a:ext>
                  </a:extLst>
                </p:cNvPr>
                <p:cNvSpPr/>
                <p:nvPr/>
              </p:nvSpPr>
              <p:spPr>
                <a:xfrm>
                  <a:off x="816612" y="1780685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155" name="직선 연결선 154">
                <a:extLst>
                  <a:ext uri="{FF2B5EF4-FFF2-40B4-BE49-F238E27FC236}">
                    <a16:creationId xmlns:a16="http://schemas.microsoft.com/office/drawing/2014/main" id="{334A5BBC-5981-431A-96A0-7226F15B2B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8791" y="1370331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직선 연결선 155">
                <a:extLst>
                  <a:ext uri="{FF2B5EF4-FFF2-40B4-BE49-F238E27FC236}">
                    <a16:creationId xmlns:a16="http://schemas.microsoft.com/office/drawing/2014/main" id="{04CE5C4D-9292-41DD-9317-C961B543D0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57854" y="1370331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타원 156">
                <a:extLst>
                  <a:ext uri="{FF2B5EF4-FFF2-40B4-BE49-F238E27FC236}">
                    <a16:creationId xmlns:a16="http://schemas.microsoft.com/office/drawing/2014/main" id="{D2EFAD06-A0C6-40B3-93DF-B72AD6580FBB}"/>
                  </a:ext>
                </a:extLst>
              </p:cNvPr>
              <p:cNvSpPr/>
              <p:nvPr/>
            </p:nvSpPr>
            <p:spPr>
              <a:xfrm flipV="1">
                <a:off x="8169285" y="1530668"/>
                <a:ext cx="190502" cy="1905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타원 157">
                <a:extLst>
                  <a:ext uri="{FF2B5EF4-FFF2-40B4-BE49-F238E27FC236}">
                    <a16:creationId xmlns:a16="http://schemas.microsoft.com/office/drawing/2014/main" id="{ED12D9DC-D446-4AFD-9EDB-830FA065513A}"/>
                  </a:ext>
                </a:extLst>
              </p:cNvPr>
              <p:cNvSpPr/>
              <p:nvPr/>
            </p:nvSpPr>
            <p:spPr>
              <a:xfrm flipV="1">
                <a:off x="8081012" y="1329520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타원 158">
                <a:extLst>
                  <a:ext uri="{FF2B5EF4-FFF2-40B4-BE49-F238E27FC236}">
                    <a16:creationId xmlns:a16="http://schemas.microsoft.com/office/drawing/2014/main" id="{A3467FA1-B5BB-4C1E-A2B1-547139000315}"/>
                  </a:ext>
                </a:extLst>
              </p:cNvPr>
              <p:cNvSpPr/>
              <p:nvPr/>
            </p:nvSpPr>
            <p:spPr>
              <a:xfrm flipV="1">
                <a:off x="8296912" y="1329520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60" name="직선 연결선 159">
                <a:extLst>
                  <a:ext uri="{FF2B5EF4-FFF2-40B4-BE49-F238E27FC236}">
                    <a16:creationId xmlns:a16="http://schemas.microsoft.com/office/drawing/2014/main" id="{8B1E7622-34A0-4B04-BB59-BFF545F28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4565" y="10456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160">
                <a:extLst>
                  <a:ext uri="{FF2B5EF4-FFF2-40B4-BE49-F238E27FC236}">
                    <a16:creationId xmlns:a16="http://schemas.microsoft.com/office/drawing/2014/main" id="{9B10143D-2A75-4FD1-866C-E7C3EBD132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73628" y="1045607"/>
                <a:ext cx="135784" cy="292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타원 161">
                <a:extLst>
                  <a:ext uri="{FF2B5EF4-FFF2-40B4-BE49-F238E27FC236}">
                    <a16:creationId xmlns:a16="http://schemas.microsoft.com/office/drawing/2014/main" id="{857BD236-7C21-4BEC-9EE9-6B1E2E2222DF}"/>
                  </a:ext>
                </a:extLst>
              </p:cNvPr>
              <p:cNvSpPr/>
              <p:nvPr/>
            </p:nvSpPr>
            <p:spPr>
              <a:xfrm>
                <a:off x="7388862" y="1221885"/>
                <a:ext cx="190502" cy="1905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타원 162">
                <a:extLst>
                  <a:ext uri="{FF2B5EF4-FFF2-40B4-BE49-F238E27FC236}">
                    <a16:creationId xmlns:a16="http://schemas.microsoft.com/office/drawing/2014/main" id="{A5376A3F-3938-4A53-BD80-F9C60C76FCC4}"/>
                  </a:ext>
                </a:extLst>
              </p:cNvPr>
              <p:cNvSpPr/>
              <p:nvPr/>
            </p:nvSpPr>
            <p:spPr>
              <a:xfrm>
                <a:off x="7293612" y="999635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타원 163">
                <a:extLst>
                  <a:ext uri="{FF2B5EF4-FFF2-40B4-BE49-F238E27FC236}">
                    <a16:creationId xmlns:a16="http://schemas.microsoft.com/office/drawing/2014/main" id="{C934DCF6-1326-4114-98F6-0DF7337954A9}"/>
                  </a:ext>
                </a:extLst>
              </p:cNvPr>
              <p:cNvSpPr/>
              <p:nvPr/>
            </p:nvSpPr>
            <p:spPr>
              <a:xfrm>
                <a:off x="7509512" y="999635"/>
                <a:ext cx="144000" cy="144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49" name="직선 연결선 148">
              <a:extLst>
                <a:ext uri="{FF2B5EF4-FFF2-40B4-BE49-F238E27FC236}">
                  <a16:creationId xmlns:a16="http://schemas.microsoft.com/office/drawing/2014/main" id="{B179561B-518F-42BD-A035-1259C548FED1}"/>
                </a:ext>
              </a:extLst>
            </p:cNvPr>
            <p:cNvCxnSpPr>
              <a:cxnSpLocks/>
            </p:cNvCxnSpPr>
            <p:nvPr/>
          </p:nvCxnSpPr>
          <p:spPr>
            <a:xfrm>
              <a:off x="7045119" y="1909349"/>
              <a:ext cx="4351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B8EEB002-5519-40D1-A23F-07CB872F192F}"/>
              </a:ext>
            </a:extLst>
          </p:cNvPr>
          <p:cNvSpPr txBox="1"/>
          <p:nvPr/>
        </p:nvSpPr>
        <p:spPr>
          <a:xfrm>
            <a:off x="3915935" y="2127028"/>
            <a:ext cx="2536845" cy="59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β-phase PVDF</a:t>
            </a:r>
          </a:p>
          <a:p>
            <a:pPr algn="ctr"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(Ferroelectric Phase)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B694EA3-A528-490A-9BA9-1AAC91B3658A}"/>
              </a:ext>
            </a:extLst>
          </p:cNvPr>
          <p:cNvSpPr txBox="1"/>
          <p:nvPr/>
        </p:nvSpPr>
        <p:spPr>
          <a:xfrm>
            <a:off x="2060509" y="2127028"/>
            <a:ext cx="2041743" cy="336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α-phase PVDF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0D9FC3F-CE16-4C56-BF51-E55ABCC3959E}"/>
              </a:ext>
            </a:extLst>
          </p:cNvPr>
          <p:cNvSpPr txBox="1"/>
          <p:nvPr/>
        </p:nvSpPr>
        <p:spPr>
          <a:xfrm>
            <a:off x="6701999" y="2127028"/>
            <a:ext cx="2041743" cy="336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γ-phase PVDF</a:t>
            </a:r>
          </a:p>
        </p:txBody>
      </p:sp>
      <p:pic>
        <p:nvPicPr>
          <p:cNvPr id="188" name="Picture 2" descr="Polyvinylidene fluoride - Wikipedia">
            <a:extLst>
              <a:ext uri="{FF2B5EF4-FFF2-40B4-BE49-F238E27FC236}">
                <a16:creationId xmlns:a16="http://schemas.microsoft.com/office/drawing/2014/main" id="{DDFA9E0B-5AC9-4BE4-B904-16EA59B0E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" y="926626"/>
            <a:ext cx="2118018" cy="19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5442F06A-7CD2-4D3D-A962-A767D0E4C18F}"/>
              </a:ext>
            </a:extLst>
          </p:cNvPr>
          <p:cNvGrpSpPr/>
          <p:nvPr/>
        </p:nvGrpSpPr>
        <p:grpSpPr>
          <a:xfrm>
            <a:off x="4924047" y="5619117"/>
            <a:ext cx="4677080" cy="763689"/>
            <a:chOff x="7756220" y="5746116"/>
            <a:chExt cx="4677080" cy="763689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9A7D8AD-94E7-4AC9-AEED-0E6E4396AC53}"/>
                </a:ext>
              </a:extLst>
            </p:cNvPr>
            <p:cNvSpPr txBox="1"/>
            <p:nvPr/>
          </p:nvSpPr>
          <p:spPr>
            <a:xfrm>
              <a:off x="8370178" y="5746116"/>
              <a:ext cx="34491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ko-KR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PVDF Triboelectric series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BD9E5FB-9E43-44EC-88FB-B509512024AF}"/>
                </a:ext>
              </a:extLst>
            </p:cNvPr>
            <p:cNvSpPr txBox="1"/>
            <p:nvPr/>
          </p:nvSpPr>
          <p:spPr>
            <a:xfrm>
              <a:off x="7756220" y="6140473"/>
              <a:ext cx="46770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Q. Tang et al., Nano Energy (2020).</a:t>
              </a:r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9F5BBF5E-108B-458F-A6EE-552A9DF223C2}"/>
              </a:ext>
            </a:extLst>
          </p:cNvPr>
          <p:cNvGrpSpPr/>
          <p:nvPr/>
        </p:nvGrpSpPr>
        <p:grpSpPr>
          <a:xfrm>
            <a:off x="5414477" y="3284641"/>
            <a:ext cx="3597123" cy="2087458"/>
            <a:chOff x="6186002" y="3465616"/>
            <a:chExt cx="3974002" cy="2306166"/>
          </a:xfrm>
        </p:grpSpPr>
        <p:pic>
          <p:nvPicPr>
            <p:cNvPr id="193" name="그림 192">
              <a:extLst>
                <a:ext uri="{FF2B5EF4-FFF2-40B4-BE49-F238E27FC236}">
                  <a16:creationId xmlns:a16="http://schemas.microsoft.com/office/drawing/2014/main" id="{E64B52F1-BB15-46F9-BEB0-3757EF58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00"/>
            <a:stretch/>
          </p:blipFill>
          <p:spPr>
            <a:xfrm rot="16200000">
              <a:off x="7019920" y="2631698"/>
              <a:ext cx="2306166" cy="3974002"/>
            </a:xfrm>
            <a:prstGeom prst="rect">
              <a:avLst/>
            </a:prstGeom>
          </p:spPr>
        </p:pic>
        <p:sp>
          <p:nvSpPr>
            <p:cNvPr id="194" name="직사각형 193">
              <a:extLst>
                <a:ext uri="{FF2B5EF4-FFF2-40B4-BE49-F238E27FC236}">
                  <a16:creationId xmlns:a16="http://schemas.microsoft.com/office/drawing/2014/main" id="{1619DC8C-10FC-4A2C-B6F0-EF92F7B8DEE2}"/>
                </a:ext>
              </a:extLst>
            </p:cNvPr>
            <p:cNvSpPr/>
            <p:nvPr/>
          </p:nvSpPr>
          <p:spPr>
            <a:xfrm>
              <a:off x="9334500" y="3594101"/>
              <a:ext cx="254000" cy="177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5" name="타원 194">
            <a:extLst>
              <a:ext uri="{FF2B5EF4-FFF2-40B4-BE49-F238E27FC236}">
                <a16:creationId xmlns:a16="http://schemas.microsoft.com/office/drawing/2014/main" id="{74840AA1-F287-4F93-A3B5-3B6C23515CD5}"/>
              </a:ext>
            </a:extLst>
          </p:cNvPr>
          <p:cNvSpPr/>
          <p:nvPr/>
        </p:nvSpPr>
        <p:spPr>
          <a:xfrm>
            <a:off x="5370873" y="5252617"/>
            <a:ext cx="296502" cy="243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8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B2218-DEA5-4D3C-849A-8653A3169E77}"/>
              </a:ext>
            </a:extLst>
          </p:cNvPr>
          <p:cNvSpPr txBox="1"/>
          <p:nvPr/>
        </p:nvSpPr>
        <p:spPr>
          <a:xfrm>
            <a:off x="0" y="1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: PVDF based triboelectric and piezoelectric nanogenerator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57492-D4A8-4385-BF88-5CE2DDCD1603}"/>
              </a:ext>
            </a:extLst>
          </p:cNvPr>
          <p:cNvSpPr txBox="1"/>
          <p:nvPr/>
        </p:nvSpPr>
        <p:spPr>
          <a:xfrm>
            <a:off x="0" y="3636768"/>
            <a:ext cx="5967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PVDF based piezoelectric nanogenerator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EF779-2A56-42B4-911A-E4B9747B2FE7}"/>
              </a:ext>
            </a:extLst>
          </p:cNvPr>
          <p:cNvSpPr txBox="1"/>
          <p:nvPr/>
        </p:nvSpPr>
        <p:spPr>
          <a:xfrm>
            <a:off x="0" y="517247"/>
            <a:ext cx="5967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PVDF based triboelectric nanogenerator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4C74D5A-D352-4979-A9B4-05D8E4C85E4F}"/>
              </a:ext>
            </a:extLst>
          </p:cNvPr>
          <p:cNvGrpSpPr/>
          <p:nvPr/>
        </p:nvGrpSpPr>
        <p:grpSpPr>
          <a:xfrm>
            <a:off x="0" y="1087666"/>
            <a:ext cx="9133121" cy="1757136"/>
            <a:chOff x="0" y="971550"/>
            <a:chExt cx="9342657" cy="1797449"/>
          </a:xfrm>
        </p:grpSpPr>
        <p:pic>
          <p:nvPicPr>
            <p:cNvPr id="6" name="Picture 2" descr="Dipole-moment-induced effect on contact electrification for triboelectric  nanogenerators | SpringerLink">
              <a:extLst>
                <a:ext uri="{FF2B5EF4-FFF2-40B4-BE49-F238E27FC236}">
                  <a16:creationId xmlns:a16="http://schemas.microsoft.com/office/drawing/2014/main" id="{CBA39B88-7B15-4ADD-9558-44EF0ED700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667"/>
            <a:stretch/>
          </p:blipFill>
          <p:spPr bwMode="auto">
            <a:xfrm>
              <a:off x="0" y="971550"/>
              <a:ext cx="4702629" cy="1797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ipole-moment-induced effect on contact electrification for triboelectric  nanogenerators | SpringerLink">
              <a:extLst>
                <a:ext uri="{FF2B5EF4-FFF2-40B4-BE49-F238E27FC236}">
                  <a16:creationId xmlns:a16="http://schemas.microsoft.com/office/drawing/2014/main" id="{CA46A9DF-D5C9-404D-8BF3-C61808D91C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16" r="33012" b="388"/>
            <a:stretch/>
          </p:blipFill>
          <p:spPr bwMode="auto">
            <a:xfrm>
              <a:off x="4746511" y="971550"/>
              <a:ext cx="4596146" cy="1797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5E1655A-7D6B-4359-8F63-125052292B1C}"/>
              </a:ext>
            </a:extLst>
          </p:cNvPr>
          <p:cNvSpPr txBox="1"/>
          <p:nvPr/>
        </p:nvSpPr>
        <p:spPr>
          <a:xfrm>
            <a:off x="1255458" y="2960552"/>
            <a:ext cx="6633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P. Bei et al., Nano Research (2014).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0AB78-D02B-4C30-A371-2B266B3C5B4C}"/>
              </a:ext>
            </a:extLst>
          </p:cNvPr>
          <p:cNvSpPr txBox="1"/>
          <p:nvPr/>
        </p:nvSpPr>
        <p:spPr>
          <a:xfrm>
            <a:off x="1255458" y="6044024"/>
            <a:ext cx="6633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M. Choi et al., Nano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Energyt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(2019).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0273A6B-AB4C-4FA1-A14C-0F46DB15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55" y="4216698"/>
            <a:ext cx="4591430" cy="168880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E11B5F6-3F73-46E4-888D-5C9893E9F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36"/>
          <a:stretch/>
        </p:blipFill>
        <p:spPr>
          <a:xfrm>
            <a:off x="12701" y="4165789"/>
            <a:ext cx="2578785" cy="132061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9920F30-C5C8-4A7C-9239-CA12E4B76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1" y="5624924"/>
            <a:ext cx="2590800" cy="22551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EC5A090-C8E4-4191-A352-A3700C4EB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279" y="4165789"/>
            <a:ext cx="1701921" cy="17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2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9066BBA-E7BE-413B-B8FC-C05740B8D251}"/>
              </a:ext>
            </a:extLst>
          </p:cNvPr>
          <p:cNvGrpSpPr/>
          <p:nvPr/>
        </p:nvGrpSpPr>
        <p:grpSpPr>
          <a:xfrm>
            <a:off x="2857393" y="1064158"/>
            <a:ext cx="6261207" cy="2324595"/>
            <a:chOff x="2313571" y="971767"/>
            <a:chExt cx="6785981" cy="2519427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78178CC2-7266-4E3A-B2F6-41E1C2368386}"/>
                </a:ext>
              </a:extLst>
            </p:cNvPr>
            <p:cNvGrpSpPr/>
            <p:nvPr/>
          </p:nvGrpSpPr>
          <p:grpSpPr>
            <a:xfrm>
              <a:off x="2313571" y="971767"/>
              <a:ext cx="3871329" cy="2519427"/>
              <a:chOff x="3733800" y="863600"/>
              <a:chExt cx="4293236" cy="2794000"/>
            </a:xfrm>
          </p:grpSpPr>
          <p:pic>
            <p:nvPicPr>
              <p:cNvPr id="5" name="Picture 2" descr="Fig. 2">
                <a:extLst>
                  <a:ext uri="{FF2B5EF4-FFF2-40B4-BE49-F238E27FC236}">
                    <a16:creationId xmlns:a16="http://schemas.microsoft.com/office/drawing/2014/main" id="{BDFD3AEF-4744-46AF-82B6-078FC73068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891" b="73667"/>
              <a:stretch/>
            </p:blipFill>
            <p:spPr bwMode="auto">
              <a:xfrm>
                <a:off x="3886199" y="961482"/>
                <a:ext cx="4140837" cy="2466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ED53DFB2-71FC-4AFB-9DA6-CF1D57516C79}"/>
                  </a:ext>
                </a:extLst>
              </p:cNvPr>
              <p:cNvSpPr/>
              <p:nvPr/>
            </p:nvSpPr>
            <p:spPr>
              <a:xfrm>
                <a:off x="3733800" y="863600"/>
                <a:ext cx="4699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1FBA10C0-275D-4862-87E7-97328E609198}"/>
                  </a:ext>
                </a:extLst>
              </p:cNvPr>
              <p:cNvSpPr/>
              <p:nvPr/>
            </p:nvSpPr>
            <p:spPr>
              <a:xfrm>
                <a:off x="3733800" y="3276600"/>
                <a:ext cx="4699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" name="Picture 2" descr="Fig. 2">
              <a:extLst>
                <a:ext uri="{FF2B5EF4-FFF2-40B4-BE49-F238E27FC236}">
                  <a16:creationId xmlns:a16="http://schemas.microsoft.com/office/drawing/2014/main" id="{124CE132-3DDD-4F94-AE2B-096BA3BC11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3" b="73667"/>
            <a:stretch/>
          </p:blipFill>
          <p:spPr bwMode="auto">
            <a:xfrm>
              <a:off x="6184900" y="1060030"/>
              <a:ext cx="2914652" cy="2224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57CC14-7FDD-4E63-9A1F-C0DF4E390783}"/>
              </a:ext>
            </a:extLst>
          </p:cNvPr>
          <p:cNvSpPr txBox="1"/>
          <p:nvPr/>
        </p:nvSpPr>
        <p:spPr>
          <a:xfrm>
            <a:off x="0" y="1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: PVDF based triboelectric nanogenerator &amp; piezoelectric nanogenerator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44E40-F97F-4B15-9EA9-B35AF5034AB0}"/>
              </a:ext>
            </a:extLst>
          </p:cNvPr>
          <p:cNvSpPr txBox="1"/>
          <p:nvPr/>
        </p:nvSpPr>
        <p:spPr>
          <a:xfrm>
            <a:off x="0" y="517247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PVDF based triboelectric nanogenerator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0EE3955-890B-43E1-B620-A7620EA33DE7}"/>
              </a:ext>
            </a:extLst>
          </p:cNvPr>
          <p:cNvGrpSpPr/>
          <p:nvPr/>
        </p:nvGrpSpPr>
        <p:grpSpPr>
          <a:xfrm>
            <a:off x="75116" y="1012446"/>
            <a:ext cx="2900776" cy="2162553"/>
            <a:chOff x="75116" y="1012447"/>
            <a:chExt cx="2594141" cy="1933954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FFC6A89-9606-44A3-B075-8B6B7BFB621D}"/>
                </a:ext>
              </a:extLst>
            </p:cNvPr>
            <p:cNvGrpSpPr/>
            <p:nvPr/>
          </p:nvGrpSpPr>
          <p:grpSpPr>
            <a:xfrm>
              <a:off x="1512132" y="1012447"/>
              <a:ext cx="1157125" cy="1933954"/>
              <a:chOff x="2883927" y="1070396"/>
              <a:chExt cx="1700104" cy="2841458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7B96C6BF-2425-4692-A6E2-0927B93296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2486"/>
              <a:stretch/>
            </p:blipFill>
            <p:spPr>
              <a:xfrm>
                <a:off x="2883927" y="1070396"/>
                <a:ext cx="1688074" cy="1409700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6514A502-B840-4A8D-82C2-D92E3DAF1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2257" r="331"/>
              <a:stretch/>
            </p:blipFill>
            <p:spPr>
              <a:xfrm>
                <a:off x="2899610" y="2502154"/>
                <a:ext cx="1684421" cy="1409700"/>
              </a:xfrm>
              <a:prstGeom prst="rect">
                <a:avLst/>
              </a:prstGeom>
            </p:spPr>
          </p:pic>
        </p:grp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071005B-0E0B-40D7-8B9B-171BAC8DAE94}"/>
                </a:ext>
              </a:extLst>
            </p:cNvPr>
            <p:cNvSpPr/>
            <p:nvPr/>
          </p:nvSpPr>
          <p:spPr>
            <a:xfrm>
              <a:off x="75116" y="2237039"/>
              <a:ext cx="1347284" cy="46492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latinLnBrk="0"/>
              <a:r>
                <a:rPr lang="en-US" altLang="ko-K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PVDF</a:t>
              </a:r>
              <a:endParaRPr lang="ko-KR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A1B3511-C725-4501-AA41-2563BC5DB1C3}"/>
                </a:ext>
              </a:extLst>
            </p:cNvPr>
            <p:cNvSpPr/>
            <p:nvPr/>
          </p:nvSpPr>
          <p:spPr>
            <a:xfrm>
              <a:off x="75116" y="1079499"/>
              <a:ext cx="1347284" cy="220079"/>
            </a:xfrm>
            <a:prstGeom prst="rect">
              <a:avLst/>
            </a:prstGeom>
            <a:solidFill>
              <a:srgbClr val="E6CB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r>
                <a:rPr lang="en-US" altLang="ko-K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ko-KR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CFAB8EA-802C-4836-BC5B-0BFE625257DA}"/>
                </a:ext>
              </a:extLst>
            </p:cNvPr>
            <p:cNvSpPr/>
            <p:nvPr/>
          </p:nvSpPr>
          <p:spPr>
            <a:xfrm>
              <a:off x="75116" y="2701837"/>
              <a:ext cx="1347284" cy="220079"/>
            </a:xfrm>
            <a:prstGeom prst="rect">
              <a:avLst/>
            </a:prstGeom>
            <a:solidFill>
              <a:srgbClr val="E6CB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ko-KR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화살표: 위쪽/아래쪽 14">
              <a:extLst>
                <a:ext uri="{FF2B5EF4-FFF2-40B4-BE49-F238E27FC236}">
                  <a16:creationId xmlns:a16="http://schemas.microsoft.com/office/drawing/2014/main" id="{4869138A-0B3E-4099-A192-0ECDFEC97891}"/>
                </a:ext>
              </a:extLst>
            </p:cNvPr>
            <p:cNvSpPr/>
            <p:nvPr/>
          </p:nvSpPr>
          <p:spPr>
            <a:xfrm>
              <a:off x="608264" y="1518985"/>
              <a:ext cx="280988" cy="50006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8243E8E-F76B-420B-8FA0-F714319E81B9}"/>
              </a:ext>
            </a:extLst>
          </p:cNvPr>
          <p:cNvGrpSpPr/>
          <p:nvPr/>
        </p:nvGrpSpPr>
        <p:grpSpPr>
          <a:xfrm>
            <a:off x="2946293" y="4212264"/>
            <a:ext cx="6160932" cy="2023435"/>
            <a:chOff x="3733801" y="4038600"/>
            <a:chExt cx="7666372" cy="2517866"/>
          </a:xfrm>
        </p:grpSpPr>
        <p:pic>
          <p:nvPicPr>
            <p:cNvPr id="19" name="Picture 2" descr="Fig. 2">
              <a:extLst>
                <a:ext uri="{FF2B5EF4-FFF2-40B4-BE49-F238E27FC236}">
                  <a16:creationId xmlns:a16="http://schemas.microsoft.com/office/drawing/2014/main" id="{DA1A943B-322E-4636-88D8-BC8D6DF723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15" b="20636"/>
            <a:stretch/>
          </p:blipFill>
          <p:spPr bwMode="auto">
            <a:xfrm>
              <a:off x="3886200" y="4088056"/>
              <a:ext cx="7513973" cy="2468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A57E93D-E7E4-4174-A145-039FADB148CA}"/>
                </a:ext>
              </a:extLst>
            </p:cNvPr>
            <p:cNvSpPr/>
            <p:nvPr/>
          </p:nvSpPr>
          <p:spPr>
            <a:xfrm>
              <a:off x="3733801" y="4038600"/>
              <a:ext cx="4699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6E5EC36-39CB-43C2-88D5-E820B8E7637B}"/>
              </a:ext>
            </a:extLst>
          </p:cNvPr>
          <p:cNvSpPr txBox="1"/>
          <p:nvPr/>
        </p:nvSpPr>
        <p:spPr>
          <a:xfrm>
            <a:off x="0" y="3552547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PVDF based piezoelectric nanogenerator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C668838-76C3-4EA4-8218-169E4636E15E}"/>
              </a:ext>
            </a:extLst>
          </p:cNvPr>
          <p:cNvGrpSpPr/>
          <p:nvPr/>
        </p:nvGrpSpPr>
        <p:grpSpPr>
          <a:xfrm>
            <a:off x="1546848" y="4008241"/>
            <a:ext cx="1471429" cy="2087760"/>
            <a:chOff x="2644585" y="4027657"/>
            <a:chExt cx="1703578" cy="2417148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C9F52C84-9538-4F79-9D32-8191B58E0E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8819"/>
            <a:stretch/>
          </p:blipFill>
          <p:spPr>
            <a:xfrm>
              <a:off x="2644585" y="4027657"/>
              <a:ext cx="1370202" cy="1211588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551F305B-8A91-42D7-93D7-3A849C35E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087" r="16968"/>
            <a:stretch/>
          </p:blipFill>
          <p:spPr>
            <a:xfrm>
              <a:off x="2654940" y="5233217"/>
              <a:ext cx="1359847" cy="1211588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643BEB88-4984-4183-AF55-6CBA9337A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5982" t="15000" r="10442" b="76745"/>
            <a:stretch/>
          </p:blipFill>
          <p:spPr>
            <a:xfrm>
              <a:off x="2693194" y="5414963"/>
              <a:ext cx="157162" cy="10001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2D5089C1-24BA-4BAF-9332-22DCB1B32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569" r="386"/>
            <a:stretch/>
          </p:blipFill>
          <p:spPr>
            <a:xfrm>
              <a:off x="4038601" y="5233217"/>
              <a:ext cx="309562" cy="1211588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830C7E9F-A33D-437C-A397-F64C8A3AE6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41" t="14661" r="62316" b="76691"/>
            <a:stretch/>
          </p:blipFill>
          <p:spPr>
            <a:xfrm>
              <a:off x="2693194" y="4205288"/>
              <a:ext cx="138113" cy="104775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4364F014-56AF-4E78-85E5-A318038B8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501" r="54405"/>
            <a:stretch/>
          </p:blipFill>
          <p:spPr>
            <a:xfrm>
              <a:off x="4047535" y="4027657"/>
              <a:ext cx="223836" cy="1211588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BC9B66E-CCD6-47B0-BC21-2FB4D9509108}"/>
              </a:ext>
            </a:extLst>
          </p:cNvPr>
          <p:cNvGrpSpPr/>
          <p:nvPr/>
        </p:nvGrpSpPr>
        <p:grpSpPr>
          <a:xfrm>
            <a:off x="75116" y="4481134"/>
            <a:ext cx="1347284" cy="1465485"/>
            <a:chOff x="394429" y="2675968"/>
            <a:chExt cx="2508791" cy="427817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0EAC2F7A-B8B3-418B-BDDF-0E88C4306D6B}"/>
                </a:ext>
              </a:extLst>
            </p:cNvPr>
            <p:cNvSpPr/>
            <p:nvPr/>
          </p:nvSpPr>
          <p:spPr>
            <a:xfrm>
              <a:off x="394429" y="2776681"/>
              <a:ext cx="2508791" cy="224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latinLnBrk="0"/>
              <a:r>
                <a:rPr lang="en-US" altLang="ko-K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PVDF</a:t>
              </a:r>
              <a:endParaRPr lang="ko-KR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7F135069-C9AD-465D-95C6-F487965F322D}"/>
                </a:ext>
              </a:extLst>
            </p:cNvPr>
            <p:cNvSpPr/>
            <p:nvPr/>
          </p:nvSpPr>
          <p:spPr>
            <a:xfrm>
              <a:off x="394429" y="2675968"/>
              <a:ext cx="2508791" cy="106116"/>
            </a:xfrm>
            <a:prstGeom prst="rect">
              <a:avLst/>
            </a:prstGeom>
            <a:solidFill>
              <a:srgbClr val="E6CB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r>
                <a:rPr lang="en-US" altLang="ko-K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ko-KR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C478B8BF-C096-4549-90BA-C0F8878D136C}"/>
                </a:ext>
              </a:extLst>
            </p:cNvPr>
            <p:cNvSpPr/>
            <p:nvPr/>
          </p:nvSpPr>
          <p:spPr>
            <a:xfrm>
              <a:off x="394429" y="2997669"/>
              <a:ext cx="2508791" cy="106116"/>
            </a:xfrm>
            <a:prstGeom prst="rect">
              <a:avLst/>
            </a:prstGeom>
            <a:solidFill>
              <a:srgbClr val="E6CB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ko-KR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화살표: 아래쪽 32">
            <a:extLst>
              <a:ext uri="{FF2B5EF4-FFF2-40B4-BE49-F238E27FC236}">
                <a16:creationId xmlns:a16="http://schemas.microsoft.com/office/drawing/2014/main" id="{558508BD-B3F6-45D7-96CE-E6A6A290763A}"/>
              </a:ext>
            </a:extLst>
          </p:cNvPr>
          <p:cNvSpPr/>
          <p:nvPr/>
        </p:nvSpPr>
        <p:spPr>
          <a:xfrm>
            <a:off x="608264" y="4127133"/>
            <a:ext cx="280988" cy="346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138886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82420F-781C-4B2F-BE09-A484B9A05386}"/>
              </a:ext>
            </a:extLst>
          </p:cNvPr>
          <p:cNvSpPr txBox="1"/>
          <p:nvPr/>
        </p:nvSpPr>
        <p:spPr>
          <a:xfrm>
            <a:off x="0" y="1"/>
            <a:ext cx="7445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: Triboelectric &amp; piezoelectric hybrid generator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03B9D8-7060-4634-90BC-F83939E26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29" t="30741" r="40819" b="29444"/>
          <a:stretch/>
        </p:blipFill>
        <p:spPr>
          <a:xfrm>
            <a:off x="3713753" y="463549"/>
            <a:ext cx="5379447" cy="6275998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BD01394C-BF83-4D4A-8DC3-F1DA45D547E9}"/>
              </a:ext>
            </a:extLst>
          </p:cNvPr>
          <p:cNvGrpSpPr/>
          <p:nvPr/>
        </p:nvGrpSpPr>
        <p:grpSpPr>
          <a:xfrm>
            <a:off x="16834" y="606216"/>
            <a:ext cx="3615366" cy="6190663"/>
            <a:chOff x="588334" y="606215"/>
            <a:chExt cx="3551866" cy="608193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9780007-3933-45C6-A0D8-96D2F8D37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770" t="30741" r="60230" b="29444"/>
            <a:stretch/>
          </p:blipFill>
          <p:spPr>
            <a:xfrm>
              <a:off x="588334" y="606215"/>
              <a:ext cx="3530340" cy="6081931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813A2D2-C924-4481-8D4B-F38742D75E0D}"/>
                </a:ext>
              </a:extLst>
            </p:cNvPr>
            <p:cNvSpPr/>
            <p:nvPr/>
          </p:nvSpPr>
          <p:spPr>
            <a:xfrm>
              <a:off x="3774250" y="606215"/>
              <a:ext cx="365950" cy="334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오디오 9">
            <a:hlinkClick r:id="" action="ppaction://media"/>
            <a:extLst>
              <a:ext uri="{FF2B5EF4-FFF2-40B4-BE49-F238E27FC236}">
                <a16:creationId xmlns:a16="http://schemas.microsoft.com/office/drawing/2014/main" id="{848C87B8-718F-4190-BDFD-DB9EB0448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D7233-5E93-47B5-9190-C7A83C1EAE19}"/>
              </a:ext>
            </a:extLst>
          </p:cNvPr>
          <p:cNvSpPr txBox="1"/>
          <p:nvPr/>
        </p:nvSpPr>
        <p:spPr>
          <a:xfrm>
            <a:off x="0" y="1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: Triboelectric &amp; piezoelectric hybrid generator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58A448-7E1A-4FEE-800E-18EB4CA90588}"/>
              </a:ext>
            </a:extLst>
          </p:cNvPr>
          <p:cNvGrpSpPr/>
          <p:nvPr/>
        </p:nvGrpSpPr>
        <p:grpSpPr>
          <a:xfrm>
            <a:off x="52615" y="1635353"/>
            <a:ext cx="9081998" cy="3298598"/>
            <a:chOff x="604157" y="473302"/>
            <a:chExt cx="13764169" cy="499917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2C1A58C-6EC6-4567-B93F-C3F2F9A6F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157" y="473302"/>
              <a:ext cx="6184271" cy="4999171"/>
            </a:xfrm>
            <a:prstGeom prst="rect">
              <a:avLst/>
            </a:prstGeom>
          </p:spPr>
        </p:pic>
        <p:pic>
          <p:nvPicPr>
            <p:cNvPr id="5" name="Picture 2" descr="Fig. 3">
              <a:extLst>
                <a:ext uri="{FF2B5EF4-FFF2-40B4-BE49-F238E27FC236}">
                  <a16:creationId xmlns:a16="http://schemas.microsoft.com/office/drawing/2014/main" id="{2838D5B1-4DFA-4BAF-BDFD-D621310CC5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83" b="27196"/>
            <a:stretch/>
          </p:blipFill>
          <p:spPr bwMode="auto">
            <a:xfrm>
              <a:off x="6899163" y="473302"/>
              <a:ext cx="7469163" cy="499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069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E05E0-591B-43B5-A840-5B1F3ADC70A4}"/>
              </a:ext>
            </a:extLst>
          </p:cNvPr>
          <p:cNvSpPr txBox="1"/>
          <p:nvPr/>
        </p:nvSpPr>
        <p:spPr>
          <a:xfrm>
            <a:off x="0" y="1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: Vibrational energy harvesting from human foot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033F816-7A9E-412C-9719-128DEAF3AA2B}"/>
              </a:ext>
            </a:extLst>
          </p:cNvPr>
          <p:cNvGrpSpPr/>
          <p:nvPr/>
        </p:nvGrpSpPr>
        <p:grpSpPr>
          <a:xfrm>
            <a:off x="109652" y="611176"/>
            <a:ext cx="8983607" cy="5232638"/>
            <a:chOff x="-877319" y="515019"/>
            <a:chExt cx="10594742" cy="6171068"/>
          </a:xfrm>
        </p:grpSpPr>
        <p:pic>
          <p:nvPicPr>
            <p:cNvPr id="4" name="Picture 2" descr="Fig. 4">
              <a:extLst>
                <a:ext uri="{FF2B5EF4-FFF2-40B4-BE49-F238E27FC236}">
                  <a16:creationId xmlns:a16="http://schemas.microsoft.com/office/drawing/2014/main" id="{60ED0822-5485-4D7F-AB55-8DE5018728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103"/>
            <a:stretch/>
          </p:blipFill>
          <p:spPr bwMode="auto">
            <a:xfrm>
              <a:off x="-877319" y="515019"/>
              <a:ext cx="5219700" cy="220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Fig. 4">
              <a:extLst>
                <a:ext uri="{FF2B5EF4-FFF2-40B4-BE49-F238E27FC236}">
                  <a16:creationId xmlns:a16="http://schemas.microsoft.com/office/drawing/2014/main" id="{C6AC4671-1F3B-4555-B43F-048D97CA27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2" b="32978"/>
            <a:stretch/>
          </p:blipFill>
          <p:spPr bwMode="auto">
            <a:xfrm>
              <a:off x="4497723" y="515019"/>
              <a:ext cx="5219700" cy="226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1CB1D9E-B8F9-460D-8605-97E740F17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"/>
            <a:stretch/>
          </p:blipFill>
          <p:spPr>
            <a:xfrm>
              <a:off x="-877319" y="2739922"/>
              <a:ext cx="10594742" cy="3946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37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499</Words>
  <Application>Microsoft Office PowerPoint</Application>
  <PresentationFormat>화면 슬라이드 쇼(4:3)</PresentationFormat>
  <Paragraphs>128</Paragraphs>
  <Slides>11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동우</dc:creator>
  <cp:lastModifiedBy>이 동우</cp:lastModifiedBy>
  <cp:revision>1</cp:revision>
  <dcterms:created xsi:type="dcterms:W3CDTF">2022-02-07T05:35:37Z</dcterms:created>
  <dcterms:modified xsi:type="dcterms:W3CDTF">2022-02-07T05:37:41Z</dcterms:modified>
</cp:coreProperties>
</file>