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1" r:id="rId3"/>
    <p:sldId id="261" r:id="rId4"/>
    <p:sldId id="258" r:id="rId5"/>
    <p:sldId id="259" r:id="rId6"/>
    <p:sldId id="260" r:id="rId7"/>
    <p:sldId id="262" r:id="rId8"/>
    <p:sldId id="265" r:id="rId9"/>
    <p:sldId id="268" r:id="rId10"/>
    <p:sldId id="266" r:id="rId11"/>
    <p:sldId id="270" r:id="rId12"/>
    <p:sldId id="263" r:id="rId13"/>
    <p:sldId id="269" r:id="rId14"/>
    <p:sldId id="267" r:id="rId15"/>
    <p:sldId id="264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AC"/>
    <a:srgbClr val="0066FF"/>
    <a:srgbClr val="0099FF"/>
    <a:srgbClr val="C13400"/>
    <a:srgbClr val="00CD18"/>
    <a:srgbClr val="3700CA"/>
    <a:srgbClr val="FF0000"/>
    <a:srgbClr val="00FF00"/>
    <a:srgbClr val="0000FF"/>
    <a:srgbClr val="EE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 showGuides="1"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E:\%5bLab%5d%20BK%20&#49324;&#50629;\%5b&#48156;&#54364;&#51088;&#47308;%5d%202nd%20BK%20meating_Inverse%20design%20method\Figures\Graphic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E:\%5bLab%5d%20BK%20&#49324;&#50629;\%5b&#48156;&#54364;&#51088;&#47308;%5d%202nd%20BK%20meating_Inverse%20design%20method\Figures\Graphi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79-4C31-B8BC-DE63ADC5CD7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79-4C31-B8BC-DE63ADC5CD7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79-4C31-B8BC-DE63ADC5CD7F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79-4C31-B8BC-DE63ADC5CD7F}"/>
              </c:ext>
            </c:extLst>
          </c:dPt>
          <c:cat>
            <c:strRef>
              <c:f>Sheet1!$A$2:$A$5</c:f>
              <c:strCache>
                <c:ptCount val="4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79-4C31-B8BC-DE63ADC5C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TCFs!$B$1</c:f>
              <c:strCache>
                <c:ptCount val="1"/>
                <c:pt idx="0">
                  <c:v>B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TCFs!$A$2:$A$502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TCFs!$B$2:$B$502</c:f>
              <c:numCache>
                <c:formatCode>0.00E+00</c:formatCode>
                <c:ptCount val="501"/>
                <c:pt idx="0">
                  <c:v>2.6964245003546498E-6</c:v>
                </c:pt>
                <c:pt idx="1">
                  <c:v>4.1778010372137398E-6</c:v>
                </c:pt>
                <c:pt idx="2">
                  <c:v>6.4201975753591701E-6</c:v>
                </c:pt>
                <c:pt idx="3">
                  <c:v>9.7846635325497396E-6</c:v>
                </c:pt>
                <c:pt idx="4">
                  <c:v>1.47873731759833E-5</c:v>
                </c:pt>
                <c:pt idx="5">
                  <c:v>2.21579993058829E-5</c:v>
                </c:pt>
                <c:pt idx="6">
                  <c:v>3.2916095204540697E-5</c:v>
                </c:pt>
                <c:pt idx="7">
                  <c:v>4.8469311042013997E-5</c:v>
                </c:pt>
                <c:pt idx="8">
                  <c:v>7.0722740772459803E-5</c:v>
                </c:pt>
                <c:pt idx="9" formatCode="General">
                  <c:v>1.02104613568209E-4</c:v>
                </c:pt>
                <c:pt idx="10" formatCode="General">
                  <c:v>1.45771446661607E-4</c:v>
                </c:pt>
                <c:pt idx="11" formatCode="General">
                  <c:v>2.0572243287827799E-4</c:v>
                </c:pt>
                <c:pt idx="12" formatCode="General">
                  <c:v>2.8689889840902898E-4</c:v>
                </c:pt>
                <c:pt idx="13" formatCode="General">
                  <c:v>3.94640643629175E-4</c:v>
                </c:pt>
                <c:pt idx="14" formatCode="General">
                  <c:v>5.3047990741003105E-4</c:v>
                </c:pt>
                <c:pt idx="15" formatCode="General">
                  <c:v>6.9651919546435698E-4</c:v>
                </c:pt>
                <c:pt idx="16" formatCode="General">
                  <c:v>8.9693416933663396E-4</c:v>
                </c:pt>
                <c:pt idx="17" formatCode="General">
                  <c:v>1.1375954112363999E-3</c:v>
                </c:pt>
                <c:pt idx="18" formatCode="General">
                  <c:v>1.42402374594583E-3</c:v>
                </c:pt>
                <c:pt idx="19" formatCode="General">
                  <c:v>1.7659067215285999E-3</c:v>
                </c:pt>
                <c:pt idx="20" formatCode="General">
                  <c:v>2.1719621417646299E-3</c:v>
                </c:pt>
                <c:pt idx="21" formatCode="General">
                  <c:v>2.6508542755975801E-3</c:v>
                </c:pt>
                <c:pt idx="22" formatCode="General">
                  <c:v>3.2111726370278402E-3</c:v>
                </c:pt>
                <c:pt idx="23" formatCode="General">
                  <c:v>3.8618670416848801E-3</c:v>
                </c:pt>
                <c:pt idx="24" formatCode="General">
                  <c:v>4.6183145214152002E-3</c:v>
                </c:pt>
                <c:pt idx="25" formatCode="General">
                  <c:v>5.4918313635656402E-3</c:v>
                </c:pt>
                <c:pt idx="26" formatCode="General">
                  <c:v>6.4909801207528204E-3</c:v>
                </c:pt>
                <c:pt idx="27" formatCode="General">
                  <c:v>7.6212588519454201E-3</c:v>
                </c:pt>
                <c:pt idx="28" formatCode="General">
                  <c:v>8.8786792025623094E-3</c:v>
                </c:pt>
                <c:pt idx="29" formatCode="General">
                  <c:v>1.02367309694872E-2</c:v>
                </c:pt>
                <c:pt idx="30" formatCode="General">
                  <c:v>1.16646611907872E-2</c:v>
                </c:pt>
                <c:pt idx="31" formatCode="General">
                  <c:v>1.31214548047943E-2</c:v>
                </c:pt>
                <c:pt idx="32" formatCode="General">
                  <c:v>1.4555854174239199E-2</c:v>
                </c:pt>
                <c:pt idx="33" formatCode="General">
                  <c:v>1.5925616662266599E-2</c:v>
                </c:pt>
                <c:pt idx="34" formatCode="General">
                  <c:v>1.72801944848286E-2</c:v>
                </c:pt>
                <c:pt idx="35" formatCode="General">
                  <c:v>1.8620371681415299E-2</c:v>
                </c:pt>
                <c:pt idx="36" formatCode="General">
                  <c:v>1.9940644091379699E-2</c:v>
                </c:pt>
                <c:pt idx="37" formatCode="General">
                  <c:v>2.1244166451248301E-2</c:v>
                </c:pt>
                <c:pt idx="38" formatCode="General">
                  <c:v>2.25390042367043E-2</c:v>
                </c:pt>
                <c:pt idx="39" formatCode="General">
                  <c:v>2.3818459537193401E-2</c:v>
                </c:pt>
                <c:pt idx="40" formatCode="General">
                  <c:v>2.5095430356375899E-2</c:v>
                </c:pt>
                <c:pt idx="41" formatCode="General">
                  <c:v>2.6390477422937601E-2</c:v>
                </c:pt>
                <c:pt idx="42" formatCode="General">
                  <c:v>2.7726508142328798E-2</c:v>
                </c:pt>
                <c:pt idx="43" formatCode="General">
                  <c:v>2.9133098894115399E-2</c:v>
                </c:pt>
                <c:pt idx="44" formatCode="General">
                  <c:v>3.0664672808388901E-2</c:v>
                </c:pt>
                <c:pt idx="45" formatCode="General">
                  <c:v>3.2349356574416802E-2</c:v>
                </c:pt>
                <c:pt idx="46" formatCode="General">
                  <c:v>3.4205468272179997E-2</c:v>
                </c:pt>
                <c:pt idx="47" formatCode="General">
                  <c:v>3.62435248878369E-2</c:v>
                </c:pt>
                <c:pt idx="48" formatCode="General">
                  <c:v>3.8459641061612898E-2</c:v>
                </c:pt>
                <c:pt idx="49" formatCode="General">
                  <c:v>4.0816807674207797E-2</c:v>
                </c:pt>
                <c:pt idx="50" formatCode="General">
                  <c:v>4.32737634991485E-2</c:v>
                </c:pt>
                <c:pt idx="51" formatCode="General">
                  <c:v>4.5770691600489001E-2</c:v>
                </c:pt>
                <c:pt idx="52" formatCode="General">
                  <c:v>4.8225356920440297E-2</c:v>
                </c:pt>
                <c:pt idx="53" formatCode="General">
                  <c:v>5.0544168869687801E-2</c:v>
                </c:pt>
                <c:pt idx="54" formatCode="General">
                  <c:v>5.26656928048451E-2</c:v>
                </c:pt>
                <c:pt idx="55" formatCode="General">
                  <c:v>5.4497114573013601E-2</c:v>
                </c:pt>
                <c:pt idx="56" formatCode="General">
                  <c:v>5.5953775629553199E-2</c:v>
                </c:pt>
                <c:pt idx="57" formatCode="General">
                  <c:v>5.6980138637940103E-2</c:v>
                </c:pt>
                <c:pt idx="58" formatCode="General">
                  <c:v>5.7552191603867001E-2</c:v>
                </c:pt>
                <c:pt idx="59" formatCode="General">
                  <c:v>5.76513150951753E-2</c:v>
                </c:pt>
                <c:pt idx="60" formatCode="General">
                  <c:v>5.73260968952721E-2</c:v>
                </c:pt>
                <c:pt idx="61" formatCode="General">
                  <c:v>5.6657320497461701E-2</c:v>
                </c:pt>
                <c:pt idx="62" formatCode="General">
                  <c:v>5.5738375960073E-2</c:v>
                </c:pt>
                <c:pt idx="63" formatCode="General">
                  <c:v>5.46908775163178E-2</c:v>
                </c:pt>
                <c:pt idx="64" formatCode="General">
                  <c:v>5.3760543330409499E-2</c:v>
                </c:pt>
                <c:pt idx="65" formatCode="General">
                  <c:v>5.3032519946522798E-2</c:v>
                </c:pt>
                <c:pt idx="66" formatCode="General">
                  <c:v>5.2549067995665798E-2</c:v>
                </c:pt>
                <c:pt idx="67" formatCode="General">
                  <c:v>5.23407869482077E-2</c:v>
                </c:pt>
                <c:pt idx="68" formatCode="General">
                  <c:v>5.2408538248430503E-2</c:v>
                </c:pt>
                <c:pt idx="69" formatCode="General">
                  <c:v>5.2642792521782701E-2</c:v>
                </c:pt>
                <c:pt idx="70" formatCode="General">
                  <c:v>5.3040573253472098E-2</c:v>
                </c:pt>
                <c:pt idx="71" formatCode="General">
                  <c:v>5.36171855256437E-2</c:v>
                </c:pt>
                <c:pt idx="72" formatCode="General">
                  <c:v>5.4385569775894101E-2</c:v>
                </c:pt>
                <c:pt idx="73" formatCode="General">
                  <c:v>5.5347109667525402E-2</c:v>
                </c:pt>
                <c:pt idx="74" formatCode="General">
                  <c:v>5.6451364212422701E-2</c:v>
                </c:pt>
                <c:pt idx="75" formatCode="General">
                  <c:v>5.7696257749792597E-2</c:v>
                </c:pt>
                <c:pt idx="76" formatCode="General">
                  <c:v>5.9088634383135601E-2</c:v>
                </c:pt>
                <c:pt idx="77" formatCode="General">
                  <c:v>6.06344318595489E-2</c:v>
                </c:pt>
                <c:pt idx="78" formatCode="General">
                  <c:v>6.2360158163117602E-2</c:v>
                </c:pt>
                <c:pt idx="79" formatCode="General">
                  <c:v>6.4401965825165899E-2</c:v>
                </c:pt>
                <c:pt idx="80" formatCode="General">
                  <c:v>6.6796895160136899E-2</c:v>
                </c:pt>
                <c:pt idx="81" formatCode="General">
                  <c:v>6.9564817197740006E-2</c:v>
                </c:pt>
                <c:pt idx="82" formatCode="General">
                  <c:v>7.2729438517385003E-2</c:v>
                </c:pt>
                <c:pt idx="83" formatCode="General">
                  <c:v>7.6320936687819099E-2</c:v>
                </c:pt>
                <c:pt idx="84" formatCode="General">
                  <c:v>8.0389266014893906E-2</c:v>
                </c:pt>
                <c:pt idx="85" formatCode="General">
                  <c:v>8.4981410770527094E-2</c:v>
                </c:pt>
                <c:pt idx="86" formatCode="General">
                  <c:v>9.0148190545858806E-2</c:v>
                </c:pt>
                <c:pt idx="87" formatCode="General">
                  <c:v>9.5946655119704599E-2</c:v>
                </c:pt>
                <c:pt idx="88" formatCode="General">
                  <c:v>0.10243837667946901</c:v>
                </c:pt>
                <c:pt idx="89" formatCode="General">
                  <c:v>0.109680065227797</c:v>
                </c:pt>
                <c:pt idx="90" formatCode="General">
                  <c:v>0.117741670615177</c:v>
                </c:pt>
                <c:pt idx="91" formatCode="General">
                  <c:v>0.126700615280535</c:v>
                </c:pt>
                <c:pt idx="92" formatCode="General">
                  <c:v>0.13663954728474201</c:v>
                </c:pt>
                <c:pt idx="93" formatCode="General">
                  <c:v>0.147678431483655</c:v>
                </c:pt>
                <c:pt idx="94" formatCode="General">
                  <c:v>0.16013241031202699</c:v>
                </c:pt>
                <c:pt idx="95" formatCode="General">
                  <c:v>0.17420464314196499</c:v>
                </c:pt>
                <c:pt idx="96" formatCode="General">
                  <c:v>0.19007685904516899</c:v>
                </c:pt>
                <c:pt idx="97" formatCode="General">
                  <c:v>0.20793176494991999</c:v>
                </c:pt>
                <c:pt idx="98" formatCode="General">
                  <c:v>0.22764206934704301</c:v>
                </c:pt>
                <c:pt idx="99" formatCode="General">
                  <c:v>0.24736368918592</c:v>
                </c:pt>
                <c:pt idx="100" formatCode="General">
                  <c:v>0.26642720099803802</c:v>
                </c:pt>
                <c:pt idx="101" formatCode="General">
                  <c:v>0.28786893710642403</c:v>
                </c:pt>
                <c:pt idx="102" formatCode="General">
                  <c:v>0.31402334609856303</c:v>
                </c:pt>
                <c:pt idx="103" formatCode="General">
                  <c:v>0.341188348273673</c:v>
                </c:pt>
                <c:pt idx="104" formatCode="General">
                  <c:v>0.36898720650000899</c:v>
                </c:pt>
                <c:pt idx="105" formatCode="General">
                  <c:v>0.397492492655173</c:v>
                </c:pt>
                <c:pt idx="106" formatCode="General">
                  <c:v>0.42687418329452997</c:v>
                </c:pt>
                <c:pt idx="107" formatCode="General">
                  <c:v>0.45718251490064798</c:v>
                </c:pt>
                <c:pt idx="108" formatCode="General">
                  <c:v>0.48760110533300299</c:v>
                </c:pt>
                <c:pt idx="109" formatCode="General">
                  <c:v>0.51757960579851303</c:v>
                </c:pt>
                <c:pt idx="110" formatCode="General">
                  <c:v>0.54659678921660204</c:v>
                </c:pt>
                <c:pt idx="111" formatCode="General">
                  <c:v>0.57424028066032695</c:v>
                </c:pt>
                <c:pt idx="112" formatCode="General">
                  <c:v>0.60024728106154301</c:v>
                </c:pt>
                <c:pt idx="113" formatCode="General">
                  <c:v>0.62421929466928705</c:v>
                </c:pt>
                <c:pt idx="114" formatCode="General">
                  <c:v>0.64593415956770805</c:v>
                </c:pt>
                <c:pt idx="115" formatCode="General">
                  <c:v>0.66528014103715105</c:v>
                </c:pt>
                <c:pt idx="116" formatCode="General">
                  <c:v>0.68222063218279505</c:v>
                </c:pt>
                <c:pt idx="117" formatCode="General">
                  <c:v>0.696788364209738</c:v>
                </c:pt>
                <c:pt idx="118" formatCode="General">
                  <c:v>0.70907358246962304</c:v>
                </c:pt>
                <c:pt idx="119" formatCode="General">
                  <c:v>0.71911393733298701</c:v>
                </c:pt>
                <c:pt idx="120" formatCode="General">
                  <c:v>0.72708983585041098</c:v>
                </c:pt>
                <c:pt idx="121" formatCode="General">
                  <c:v>0.73323367522452298</c:v>
                </c:pt>
                <c:pt idx="122" formatCode="General">
                  <c:v>0.73775490742000005</c:v>
                </c:pt>
                <c:pt idx="123" formatCode="General">
                  <c:v>0.74085263938893797</c:v>
                </c:pt>
                <c:pt idx="124" formatCode="General">
                  <c:v>0.74272233285244504</c:v>
                </c:pt>
                <c:pt idx="125" formatCode="General">
                  <c:v>0.74357135418289899</c:v>
                </c:pt>
                <c:pt idx="126" formatCode="General">
                  <c:v>0.74353501076596495</c:v>
                </c:pt>
                <c:pt idx="127" formatCode="General">
                  <c:v>0.74274822377014704</c:v>
                </c:pt>
                <c:pt idx="128" formatCode="General">
                  <c:v>0.74135669400643001</c:v>
                </c:pt>
                <c:pt idx="129" formatCode="General">
                  <c:v>0.73946470844044299</c:v>
                </c:pt>
                <c:pt idx="130" formatCode="General">
                  <c:v>0.737169671408891</c:v>
                </c:pt>
                <c:pt idx="131" formatCode="General">
                  <c:v>0.73452762407188599</c:v>
                </c:pt>
                <c:pt idx="132" formatCode="General">
                  <c:v>0.73155033944863901</c:v>
                </c:pt>
                <c:pt idx="133" formatCode="General">
                  <c:v>0.728308722708367</c:v>
                </c:pt>
                <c:pt idx="134" formatCode="General">
                  <c:v>0.72491581498892199</c:v>
                </c:pt>
                <c:pt idx="135" formatCode="General">
                  <c:v>0.72139510460699097</c:v>
                </c:pt>
                <c:pt idx="136" formatCode="General">
                  <c:v>0.71774026693695603</c:v>
                </c:pt>
                <c:pt idx="137" formatCode="General">
                  <c:v>0.71396624344203097</c:v>
                </c:pt>
                <c:pt idx="138" formatCode="General">
                  <c:v>0.710091276205572</c:v>
                </c:pt>
                <c:pt idx="139" formatCode="General">
                  <c:v>0.706183008923012</c:v>
                </c:pt>
                <c:pt idx="140" formatCode="General">
                  <c:v>0.70227098302413404</c:v>
                </c:pt>
                <c:pt idx="141" formatCode="General">
                  <c:v>0.69832668482847604</c:v>
                </c:pt>
                <c:pt idx="142" formatCode="General">
                  <c:v>0.69433608672960301</c:v>
                </c:pt>
                <c:pt idx="143" formatCode="General">
                  <c:v>0.690317784801186</c:v>
                </c:pt>
                <c:pt idx="144" formatCode="General">
                  <c:v>0.68628130734604997</c:v>
                </c:pt>
                <c:pt idx="145" formatCode="General">
                  <c:v>0.68218335302712196</c:v>
                </c:pt>
                <c:pt idx="146" formatCode="General">
                  <c:v>0.677990714492684</c:v>
                </c:pt>
                <c:pt idx="147" formatCode="General">
                  <c:v>0.67372318140725396</c:v>
                </c:pt>
                <c:pt idx="148" formatCode="General">
                  <c:v>0.66932980680901299</c:v>
                </c:pt>
                <c:pt idx="149" formatCode="General">
                  <c:v>0.66462290224656695</c:v>
                </c:pt>
                <c:pt idx="150" formatCode="General">
                  <c:v>0.65953108584262299</c:v>
                </c:pt>
                <c:pt idx="151" formatCode="General">
                  <c:v>0.65403930818893596</c:v>
                </c:pt>
                <c:pt idx="152" formatCode="General">
                  <c:v>0.64808933590962503</c:v>
                </c:pt>
                <c:pt idx="153" formatCode="General">
                  <c:v>0.64160220862395101</c:v>
                </c:pt>
                <c:pt idx="154" formatCode="General">
                  <c:v>0.63453445000332598</c:v>
                </c:pt>
                <c:pt idx="155" formatCode="General">
                  <c:v>0.62682379163003299</c:v>
                </c:pt>
                <c:pt idx="156" formatCode="General">
                  <c:v>0.61840656836416097</c:v>
                </c:pt>
                <c:pt idx="157" formatCode="General">
                  <c:v>0.60922764751969605</c:v>
                </c:pt>
                <c:pt idx="158" formatCode="General">
                  <c:v>0.59923564553880804</c:v>
                </c:pt>
                <c:pt idx="159" formatCode="General">
                  <c:v>0.588401847451409</c:v>
                </c:pt>
                <c:pt idx="160" formatCode="General">
                  <c:v>0.576700072227327</c:v>
                </c:pt>
                <c:pt idx="161" formatCode="General">
                  <c:v>0.56408018069541999</c:v>
                </c:pt>
                <c:pt idx="162" formatCode="General">
                  <c:v>0.55053685342098202</c:v>
                </c:pt>
                <c:pt idx="163" formatCode="General">
                  <c:v>0.53612623173359897</c:v>
                </c:pt>
                <c:pt idx="164" formatCode="General">
                  <c:v>0.52088007267390501</c:v>
                </c:pt>
                <c:pt idx="165" formatCode="General">
                  <c:v>0.504823801338527</c:v>
                </c:pt>
                <c:pt idx="166" formatCode="General">
                  <c:v>0.488014324209948</c:v>
                </c:pt>
                <c:pt idx="167" formatCode="General">
                  <c:v>0.47058084098914599</c:v>
                </c:pt>
                <c:pt idx="168" formatCode="General">
                  <c:v>0.45264975380058198</c:v>
                </c:pt>
                <c:pt idx="169" formatCode="General">
                  <c:v>0.434359833190684</c:v>
                </c:pt>
                <c:pt idx="170" formatCode="General">
                  <c:v>0.41583968082385597</c:v>
                </c:pt>
                <c:pt idx="171" formatCode="General">
                  <c:v>0.39720620253989303</c:v>
                </c:pt>
                <c:pt idx="172" formatCode="General">
                  <c:v>0.37858032074127401</c:v>
                </c:pt>
                <c:pt idx="173" formatCode="General">
                  <c:v>0.360080921796464</c:v>
                </c:pt>
                <c:pt idx="174" formatCode="General">
                  <c:v>0.34176918091897901</c:v>
                </c:pt>
                <c:pt idx="175" formatCode="General">
                  <c:v>0.32377234141936501</c:v>
                </c:pt>
                <c:pt idx="176" formatCode="General">
                  <c:v>0.30622413873152898</c:v>
                </c:pt>
                <c:pt idx="177" formatCode="General">
                  <c:v>0.28919272732364598</c:v>
                </c:pt>
                <c:pt idx="178" formatCode="General">
                  <c:v>0.27273624736625202</c:v>
                </c:pt>
                <c:pt idx="179" formatCode="General">
                  <c:v>0.25692986886758501</c:v>
                </c:pt>
                <c:pt idx="180" formatCode="General">
                  <c:v>0.24181470208824499</c:v>
                </c:pt>
                <c:pt idx="181" formatCode="General">
                  <c:v>0.22742304202097399</c:v>
                </c:pt>
                <c:pt idx="182" formatCode="General">
                  <c:v>0.21378526916135299</c:v>
                </c:pt>
                <c:pt idx="183" formatCode="General">
                  <c:v>0.200908817290162</c:v>
                </c:pt>
                <c:pt idx="184" formatCode="General">
                  <c:v>0.188813968602666</c:v>
                </c:pt>
                <c:pt idx="185" formatCode="General">
                  <c:v>0.177478038389321</c:v>
                </c:pt>
                <c:pt idx="186" formatCode="General">
                  <c:v>0.16681595050426601</c:v>
                </c:pt>
                <c:pt idx="187" formatCode="General">
                  <c:v>0.15679236370197999</c:v>
                </c:pt>
                <c:pt idx="188" formatCode="General">
                  <c:v>0.14743003004729499</c:v>
                </c:pt>
                <c:pt idx="189" formatCode="General">
                  <c:v>0.13872236162330201</c:v>
                </c:pt>
                <c:pt idx="190" formatCode="General">
                  <c:v>0.13062450086557401</c:v>
                </c:pt>
                <c:pt idx="191" formatCode="General">
                  <c:v>0.123087438543519</c:v>
                </c:pt>
                <c:pt idx="192" formatCode="General">
                  <c:v>0.116074956616056</c:v>
                </c:pt>
                <c:pt idx="193" formatCode="General">
                  <c:v>0.109538465218616</c:v>
                </c:pt>
                <c:pt idx="194" formatCode="General">
                  <c:v>0.103372081642272</c:v>
                </c:pt>
                <c:pt idx="195" formatCode="General">
                  <c:v>9.7555528679097198E-2</c:v>
                </c:pt>
                <c:pt idx="196" formatCode="General">
                  <c:v>9.2066925052890894E-2</c:v>
                </c:pt>
                <c:pt idx="197" formatCode="General">
                  <c:v>8.6851791527856201E-2</c:v>
                </c:pt>
                <c:pt idx="198" formatCode="General">
                  <c:v>8.1905663379120197E-2</c:v>
                </c:pt>
                <c:pt idx="199" formatCode="General">
                  <c:v>7.7362472844316799E-2</c:v>
                </c:pt>
                <c:pt idx="200" formatCode="General">
                  <c:v>7.3280224414963901E-2</c:v>
                </c:pt>
                <c:pt idx="201" formatCode="General">
                  <c:v>6.9477560800273105E-2</c:v>
                </c:pt>
                <c:pt idx="202" formatCode="General">
                  <c:v>6.5814955810063497E-2</c:v>
                </c:pt>
                <c:pt idx="203" formatCode="General">
                  <c:v>6.2361266018011702E-2</c:v>
                </c:pt>
                <c:pt idx="204" formatCode="General">
                  <c:v>5.9174761485770298E-2</c:v>
                </c:pt>
                <c:pt idx="205" formatCode="General">
                  <c:v>5.6229386396809897E-2</c:v>
                </c:pt>
                <c:pt idx="206" formatCode="General">
                  <c:v>5.3489147708931699E-2</c:v>
                </c:pt>
                <c:pt idx="207" formatCode="General">
                  <c:v>5.0934949706809098E-2</c:v>
                </c:pt>
                <c:pt idx="208" formatCode="General">
                  <c:v>4.8549620887429201E-2</c:v>
                </c:pt>
                <c:pt idx="209" formatCode="General">
                  <c:v>4.63178556584459E-2</c:v>
                </c:pt>
                <c:pt idx="210" formatCode="General">
                  <c:v>4.4230768285980999E-2</c:v>
                </c:pt>
                <c:pt idx="211" formatCode="General">
                  <c:v>4.2281040336009497E-2</c:v>
                </c:pt>
                <c:pt idx="212" formatCode="General">
                  <c:v>4.0455867355604802E-2</c:v>
                </c:pt>
                <c:pt idx="213" formatCode="General">
                  <c:v>3.87434176548246E-2</c:v>
                </c:pt>
                <c:pt idx="214" formatCode="General">
                  <c:v>3.7145267803991203E-2</c:v>
                </c:pt>
                <c:pt idx="215" formatCode="General">
                  <c:v>3.5657179562579598E-2</c:v>
                </c:pt>
                <c:pt idx="216" formatCode="General">
                  <c:v>3.4271403036882898E-2</c:v>
                </c:pt>
                <c:pt idx="217" formatCode="General">
                  <c:v>3.2979844239348299E-2</c:v>
                </c:pt>
                <c:pt idx="218" formatCode="General">
                  <c:v>3.1774436738962901E-2</c:v>
                </c:pt>
                <c:pt idx="219" formatCode="General">
                  <c:v>3.064346257831E-2</c:v>
                </c:pt>
                <c:pt idx="220" formatCode="General">
                  <c:v>2.9577972545224099E-2</c:v>
                </c:pt>
                <c:pt idx="221" formatCode="General">
                  <c:v>2.8574423868708398E-2</c:v>
                </c:pt>
                <c:pt idx="222" formatCode="General">
                  <c:v>2.7633407679688599E-2</c:v>
                </c:pt>
                <c:pt idx="223" formatCode="General">
                  <c:v>2.6750549088201198E-2</c:v>
                </c:pt>
                <c:pt idx="224" formatCode="General">
                  <c:v>2.5915665351697498E-2</c:v>
                </c:pt>
                <c:pt idx="225" formatCode="General">
                  <c:v>2.5122279731727301E-2</c:v>
                </c:pt>
                <c:pt idx="226" formatCode="General">
                  <c:v>2.43686011483943E-2</c:v>
                </c:pt>
                <c:pt idx="227" formatCode="General">
                  <c:v>2.3653158361587202E-2</c:v>
                </c:pt>
                <c:pt idx="228" formatCode="General">
                  <c:v>2.2974784433259999E-2</c:v>
                </c:pt>
                <c:pt idx="229" formatCode="General">
                  <c:v>2.23409352366747E-2</c:v>
                </c:pt>
                <c:pt idx="230" formatCode="General">
                  <c:v>2.1750205255195498E-2</c:v>
                </c:pt>
                <c:pt idx="231" formatCode="General">
                  <c:v>2.1188149626198301E-2</c:v>
                </c:pt>
                <c:pt idx="232" formatCode="General">
                  <c:v>2.0645356585207698E-2</c:v>
                </c:pt>
                <c:pt idx="233" formatCode="General">
                  <c:v>2.0125263694035299E-2</c:v>
                </c:pt>
                <c:pt idx="234" formatCode="General">
                  <c:v>1.96334077363414E-2</c:v>
                </c:pt>
                <c:pt idx="235" formatCode="General">
                  <c:v>1.9167897814027599E-2</c:v>
                </c:pt>
                <c:pt idx="236" formatCode="General">
                  <c:v>1.87258659781569E-2</c:v>
                </c:pt>
                <c:pt idx="237" formatCode="General">
                  <c:v>1.8305517128038198E-2</c:v>
                </c:pt>
                <c:pt idx="238" formatCode="General">
                  <c:v>1.7904939397969999E-2</c:v>
                </c:pt>
                <c:pt idx="239" formatCode="General">
                  <c:v>1.7520135324486302E-2</c:v>
                </c:pt>
                <c:pt idx="240" formatCode="General">
                  <c:v>1.7150030855992399E-2</c:v>
                </c:pt>
                <c:pt idx="241" formatCode="General">
                  <c:v>1.6794390408183001E-2</c:v>
                </c:pt>
                <c:pt idx="242" formatCode="General">
                  <c:v>1.6452523355538599E-2</c:v>
                </c:pt>
                <c:pt idx="243" formatCode="General">
                  <c:v>1.6124025840338702E-2</c:v>
                </c:pt>
                <c:pt idx="244" formatCode="General">
                  <c:v>1.5811462468708699E-2</c:v>
                </c:pt>
                <c:pt idx="245" formatCode="General">
                  <c:v>1.5514637396780001E-2</c:v>
                </c:pt>
                <c:pt idx="246" formatCode="General">
                  <c:v>1.52328678732312E-2</c:v>
                </c:pt>
                <c:pt idx="247" formatCode="General">
                  <c:v>1.4965384132911401E-2</c:v>
                </c:pt>
                <c:pt idx="248" formatCode="General">
                  <c:v>1.4711285048701899E-2</c:v>
                </c:pt>
                <c:pt idx="249" formatCode="General">
                  <c:v>1.4469133386944799E-2</c:v>
                </c:pt>
                <c:pt idx="250" formatCode="General">
                  <c:v>1.42382773110533E-2</c:v>
                </c:pt>
                <c:pt idx="251" formatCode="General">
                  <c:v>1.40181993686761E-2</c:v>
                </c:pt>
                <c:pt idx="252" formatCode="General">
                  <c:v>1.38083397047318E-2</c:v>
                </c:pt>
                <c:pt idx="253" formatCode="General">
                  <c:v>1.36082724517034E-2</c:v>
                </c:pt>
                <c:pt idx="254" formatCode="General">
                  <c:v>1.34178992576272E-2</c:v>
                </c:pt>
                <c:pt idx="255" formatCode="General">
                  <c:v>1.3236857979636101E-2</c:v>
                </c:pt>
                <c:pt idx="256" formatCode="General">
                  <c:v>1.30646957812107E-2</c:v>
                </c:pt>
                <c:pt idx="257" formatCode="General">
                  <c:v>1.2901012116869E-2</c:v>
                </c:pt>
                <c:pt idx="258" formatCode="General">
                  <c:v>1.27454265645948E-2</c:v>
                </c:pt>
                <c:pt idx="259" formatCode="General">
                  <c:v>1.2597248965493401E-2</c:v>
                </c:pt>
                <c:pt idx="260" formatCode="General">
                  <c:v>1.24561093590068E-2</c:v>
                </c:pt>
                <c:pt idx="261" formatCode="General">
                  <c:v>1.23216645013914E-2</c:v>
                </c:pt>
                <c:pt idx="262" formatCode="General">
                  <c:v>1.21936367100021E-2</c:v>
                </c:pt>
                <c:pt idx="263" formatCode="General">
                  <c:v>1.2071667805706E-2</c:v>
                </c:pt>
                <c:pt idx="264" formatCode="General">
                  <c:v>1.1955025231452599E-2</c:v>
                </c:pt>
                <c:pt idx="265" formatCode="General">
                  <c:v>1.1843453874277999E-2</c:v>
                </c:pt>
                <c:pt idx="266" formatCode="General">
                  <c:v>1.1736872479589501E-2</c:v>
                </c:pt>
                <c:pt idx="267" formatCode="General">
                  <c:v>1.16351216429725E-2</c:v>
                </c:pt>
                <c:pt idx="268" formatCode="General">
                  <c:v>1.15380778132476E-2</c:v>
                </c:pt>
                <c:pt idx="269" formatCode="General">
                  <c:v>1.1446366593279E-2</c:v>
                </c:pt>
                <c:pt idx="270" formatCode="General">
                  <c:v>1.1359945920299701E-2</c:v>
                </c:pt>
                <c:pt idx="271" formatCode="General">
                  <c:v>1.1278698772354601E-2</c:v>
                </c:pt>
                <c:pt idx="272" formatCode="General">
                  <c:v>1.1202455722434E-2</c:v>
                </c:pt>
                <c:pt idx="273" formatCode="General">
                  <c:v>1.1131066550132599E-2</c:v>
                </c:pt>
                <c:pt idx="274" formatCode="General">
                  <c:v>1.10641350643768E-2</c:v>
                </c:pt>
                <c:pt idx="275" formatCode="General">
                  <c:v>1.1001457586750399E-2</c:v>
                </c:pt>
                <c:pt idx="276" formatCode="General">
                  <c:v>1.0942746241637401E-2</c:v>
                </c:pt>
                <c:pt idx="277" formatCode="General">
                  <c:v>1.08878422884868E-2</c:v>
                </c:pt>
                <c:pt idx="278" formatCode="General">
                  <c:v>1.08365983820796E-2</c:v>
                </c:pt>
                <c:pt idx="279" formatCode="General">
                  <c:v>1.0788968948031301E-2</c:v>
                </c:pt>
                <c:pt idx="280" formatCode="General">
                  <c:v>1.0744920345130899E-2</c:v>
                </c:pt>
                <c:pt idx="281" formatCode="General">
                  <c:v>1.07054371149149E-2</c:v>
                </c:pt>
                <c:pt idx="282" formatCode="General">
                  <c:v>1.0670879971415101E-2</c:v>
                </c:pt>
                <c:pt idx="283" formatCode="General">
                  <c:v>1.06405270087139E-2</c:v>
                </c:pt>
                <c:pt idx="284" formatCode="General">
                  <c:v>1.06108037676379E-2</c:v>
                </c:pt>
                <c:pt idx="285" formatCode="General">
                  <c:v>1.0580997528929E-2</c:v>
                </c:pt>
                <c:pt idx="286" formatCode="General">
                  <c:v>1.05544164670723E-2</c:v>
                </c:pt>
                <c:pt idx="287" formatCode="General">
                  <c:v>1.0533952461493501E-2</c:v>
                </c:pt>
                <c:pt idx="288" formatCode="General">
                  <c:v>1.0519084749812E-2</c:v>
                </c:pt>
                <c:pt idx="289" formatCode="General">
                  <c:v>1.05063810808857E-2</c:v>
                </c:pt>
                <c:pt idx="290" formatCode="General">
                  <c:v>1.0495200183056301E-2</c:v>
                </c:pt>
                <c:pt idx="291" formatCode="General">
                  <c:v>1.0485601467465799E-2</c:v>
                </c:pt>
                <c:pt idx="292" formatCode="General">
                  <c:v>1.04778464929956E-2</c:v>
                </c:pt>
                <c:pt idx="293" formatCode="General">
                  <c:v>1.047199103873E-2</c:v>
                </c:pt>
                <c:pt idx="294" formatCode="General">
                  <c:v>1.04686124907879E-2</c:v>
                </c:pt>
                <c:pt idx="295" formatCode="General">
                  <c:v>1.0467763527031101E-2</c:v>
                </c:pt>
                <c:pt idx="296" formatCode="General">
                  <c:v>1.0469431592187699E-2</c:v>
                </c:pt>
                <c:pt idx="297" formatCode="General">
                  <c:v>1.04739452435015E-2</c:v>
                </c:pt>
                <c:pt idx="298" formatCode="General">
                  <c:v>1.0481321887994201E-2</c:v>
                </c:pt>
                <c:pt idx="299" formatCode="General">
                  <c:v>1.04909814266808E-2</c:v>
                </c:pt>
                <c:pt idx="300" formatCode="General">
                  <c:v>1.0502339805460901E-2</c:v>
                </c:pt>
                <c:pt idx="301" formatCode="General">
                  <c:v>1.05153397925619E-2</c:v>
                </c:pt>
                <c:pt idx="302" formatCode="General">
                  <c:v>1.0530580818905601E-2</c:v>
                </c:pt>
                <c:pt idx="303" formatCode="General">
                  <c:v>1.0548624532847301E-2</c:v>
                </c:pt>
                <c:pt idx="304" formatCode="General">
                  <c:v>1.0569383964799501E-2</c:v>
                </c:pt>
                <c:pt idx="305" formatCode="General">
                  <c:v>1.05919282652089E-2</c:v>
                </c:pt>
                <c:pt idx="306" formatCode="General">
                  <c:v>1.0616077917527399E-2</c:v>
                </c:pt>
                <c:pt idx="307" formatCode="General">
                  <c:v>1.0642006656262399E-2</c:v>
                </c:pt>
                <c:pt idx="308" formatCode="General">
                  <c:v>1.0670619508058799E-2</c:v>
                </c:pt>
                <c:pt idx="309" formatCode="General">
                  <c:v>1.07018860583957E-2</c:v>
                </c:pt>
                <c:pt idx="310" formatCode="General">
                  <c:v>1.0734960783724601E-2</c:v>
                </c:pt>
                <c:pt idx="311" formatCode="General">
                  <c:v>1.0769218392764899E-2</c:v>
                </c:pt>
                <c:pt idx="312" formatCode="General">
                  <c:v>1.0804624218363999E-2</c:v>
                </c:pt>
                <c:pt idx="313" formatCode="General">
                  <c:v>1.08419454033164E-2</c:v>
                </c:pt>
                <c:pt idx="314" formatCode="General">
                  <c:v>1.0882309544141201E-2</c:v>
                </c:pt>
                <c:pt idx="315" formatCode="General">
                  <c:v>1.09257682565779E-2</c:v>
                </c:pt>
                <c:pt idx="316" formatCode="General">
                  <c:v>1.0972156524377901E-2</c:v>
                </c:pt>
                <c:pt idx="317" formatCode="General">
                  <c:v>1.10214360825843E-2</c:v>
                </c:pt>
                <c:pt idx="318" formatCode="General">
                  <c:v>1.1072352270164501E-2</c:v>
                </c:pt>
                <c:pt idx="319" formatCode="General">
                  <c:v>1.1117519394926801E-2</c:v>
                </c:pt>
                <c:pt idx="320" formatCode="General">
                  <c:v>1.1155672376242799E-2</c:v>
                </c:pt>
                <c:pt idx="321" formatCode="General">
                  <c:v>1.11900708648555E-2</c:v>
                </c:pt>
                <c:pt idx="322" formatCode="General">
                  <c:v>1.12239340141454E-2</c:v>
                </c:pt>
                <c:pt idx="323" formatCode="General">
                  <c:v>1.1257381103153E-2</c:v>
                </c:pt>
                <c:pt idx="324" formatCode="General">
                  <c:v>1.1291443739110899E-2</c:v>
                </c:pt>
                <c:pt idx="325" formatCode="General">
                  <c:v>1.1326287703469299E-2</c:v>
                </c:pt>
                <c:pt idx="326" formatCode="General">
                  <c:v>1.13620577278326E-2</c:v>
                </c:pt>
                <c:pt idx="327" formatCode="General">
                  <c:v>1.14004381150896E-2</c:v>
                </c:pt>
                <c:pt idx="328" formatCode="General">
                  <c:v>1.14417518437062E-2</c:v>
                </c:pt>
                <c:pt idx="329" formatCode="General">
                  <c:v>1.14850470636776E-2</c:v>
                </c:pt>
                <c:pt idx="330" formatCode="General">
                  <c:v>1.1529697042593001E-2</c:v>
                </c:pt>
                <c:pt idx="331" formatCode="General">
                  <c:v>1.1575668272823201E-2</c:v>
                </c:pt>
                <c:pt idx="332" formatCode="General">
                  <c:v>1.16229773056175E-2</c:v>
                </c:pt>
                <c:pt idx="333" formatCode="General">
                  <c:v>1.1671709153912401E-2</c:v>
                </c:pt>
                <c:pt idx="334" formatCode="General">
                  <c:v>1.1721706049535501E-2</c:v>
                </c:pt>
                <c:pt idx="335" formatCode="General">
                  <c:v>1.1772548500539401E-2</c:v>
                </c:pt>
                <c:pt idx="336" formatCode="General">
                  <c:v>1.1824025102054599E-2</c:v>
                </c:pt>
                <c:pt idx="337" formatCode="General">
                  <c:v>1.18761225852578E-2</c:v>
                </c:pt>
                <c:pt idx="338" formatCode="General">
                  <c:v>1.19295102769807E-2</c:v>
                </c:pt>
                <c:pt idx="339" formatCode="General">
                  <c:v>1.19852237730022E-2</c:v>
                </c:pt>
                <c:pt idx="340" formatCode="General">
                  <c:v>1.2043076922275801E-2</c:v>
                </c:pt>
                <c:pt idx="341" formatCode="General">
                  <c:v>1.2101623444161901E-2</c:v>
                </c:pt>
                <c:pt idx="342" formatCode="General">
                  <c:v>1.21605426859056E-2</c:v>
                </c:pt>
                <c:pt idx="343" formatCode="General">
                  <c:v>1.22199355877143E-2</c:v>
                </c:pt>
                <c:pt idx="344" formatCode="General">
                  <c:v>1.2280334383046E-2</c:v>
                </c:pt>
                <c:pt idx="345" formatCode="General">
                  <c:v>1.23418030662372E-2</c:v>
                </c:pt>
                <c:pt idx="346" formatCode="General">
                  <c:v>1.24043431638331E-2</c:v>
                </c:pt>
                <c:pt idx="347" formatCode="General">
                  <c:v>1.2468035461092999E-2</c:v>
                </c:pt>
                <c:pt idx="348" formatCode="General">
                  <c:v>1.25328196363256E-2</c:v>
                </c:pt>
                <c:pt idx="349" formatCode="General">
                  <c:v>1.2598278962656299E-2</c:v>
                </c:pt>
                <c:pt idx="350" formatCode="General">
                  <c:v>1.26642526768686E-2</c:v>
                </c:pt>
                <c:pt idx="351" formatCode="General">
                  <c:v>1.2730719173533101E-2</c:v>
                </c:pt>
                <c:pt idx="352" formatCode="General">
                  <c:v>1.27976480870617E-2</c:v>
                </c:pt>
                <c:pt idx="353" formatCode="General">
                  <c:v>1.28649959700512E-2</c:v>
                </c:pt>
                <c:pt idx="354" formatCode="General">
                  <c:v>1.29327512005068E-2</c:v>
                </c:pt>
                <c:pt idx="355" formatCode="General">
                  <c:v>1.30008980008139E-2</c:v>
                </c:pt>
                <c:pt idx="356" formatCode="General">
                  <c:v>1.30694212673027E-2</c:v>
                </c:pt>
                <c:pt idx="357" formatCode="General">
                  <c:v>1.3138307579133399E-2</c:v>
                </c:pt>
                <c:pt idx="358" formatCode="General">
                  <c:v>1.32076030764204E-2</c:v>
                </c:pt>
                <c:pt idx="359" formatCode="General">
                  <c:v>1.32775925130401E-2</c:v>
                </c:pt>
                <c:pt idx="360" formatCode="General">
                  <c:v>1.33483079960478E-2</c:v>
                </c:pt>
                <c:pt idx="361" formatCode="General">
                  <c:v>1.3419738901292701E-2</c:v>
                </c:pt>
                <c:pt idx="362" formatCode="General">
                  <c:v>1.3491874957792501E-2</c:v>
                </c:pt>
                <c:pt idx="363" formatCode="General">
                  <c:v>1.3564730124237E-2</c:v>
                </c:pt>
                <c:pt idx="364" formatCode="General">
                  <c:v>1.36384243520057E-2</c:v>
                </c:pt>
                <c:pt idx="365" formatCode="General">
                  <c:v>1.3712974192188599E-2</c:v>
                </c:pt>
                <c:pt idx="366" formatCode="General">
                  <c:v>1.37883770248648E-2</c:v>
                </c:pt>
                <c:pt idx="367" formatCode="General">
                  <c:v>1.3864639079310201E-2</c:v>
                </c:pt>
                <c:pt idx="368" formatCode="General">
                  <c:v>1.39417329575592E-2</c:v>
                </c:pt>
                <c:pt idx="369" formatCode="General">
                  <c:v>1.4019476947979399E-2</c:v>
                </c:pt>
                <c:pt idx="370" formatCode="General">
                  <c:v>1.4097838415944201E-2</c:v>
                </c:pt>
                <c:pt idx="371" formatCode="General">
                  <c:v>1.4176816432470001E-2</c:v>
                </c:pt>
                <c:pt idx="372" formatCode="General">
                  <c:v>1.42564111331192E-2</c:v>
                </c:pt>
                <c:pt idx="373" formatCode="General">
                  <c:v>1.43365364009665E-2</c:v>
                </c:pt>
                <c:pt idx="374" formatCode="General">
                  <c:v>1.44171639158424E-2</c:v>
                </c:pt>
                <c:pt idx="375" formatCode="General">
                  <c:v>1.4498386545265E-2</c:v>
                </c:pt>
                <c:pt idx="376" formatCode="General">
                  <c:v>1.45804799013918E-2</c:v>
                </c:pt>
                <c:pt idx="377" formatCode="General">
                  <c:v>1.46634464403111E-2</c:v>
                </c:pt>
                <c:pt idx="378" formatCode="General">
                  <c:v>1.4747211124681799E-2</c:v>
                </c:pt>
                <c:pt idx="379" formatCode="General">
                  <c:v>1.48315560776358E-2</c:v>
                </c:pt>
                <c:pt idx="380" formatCode="General">
                  <c:v>1.49165130413013E-2</c:v>
                </c:pt>
                <c:pt idx="381" formatCode="General">
                  <c:v>1.5002172480507101E-2</c:v>
                </c:pt>
                <c:pt idx="382" formatCode="General">
                  <c:v>1.50887952175902E-2</c:v>
                </c:pt>
                <c:pt idx="383" formatCode="General">
                  <c:v>1.5176420569465301E-2</c:v>
                </c:pt>
                <c:pt idx="384" formatCode="General">
                  <c:v>1.5264970794482699E-2</c:v>
                </c:pt>
                <c:pt idx="385" formatCode="General">
                  <c:v>1.5354374768800401E-2</c:v>
                </c:pt>
                <c:pt idx="386" formatCode="General">
                  <c:v>1.5444673840250601E-2</c:v>
                </c:pt>
                <c:pt idx="387" formatCode="General">
                  <c:v>1.55359124976969E-2</c:v>
                </c:pt>
                <c:pt idx="388" formatCode="General">
                  <c:v>1.5628167798114E-2</c:v>
                </c:pt>
                <c:pt idx="389" formatCode="General">
                  <c:v>1.57215391999448E-2</c:v>
                </c:pt>
                <c:pt idx="390" formatCode="General">
                  <c:v>1.5816025992015401E-2</c:v>
                </c:pt>
                <c:pt idx="391" formatCode="General">
                  <c:v>1.59116601602469E-2</c:v>
                </c:pt>
                <c:pt idx="392" formatCode="General">
                  <c:v>1.6008511905672498E-2</c:v>
                </c:pt>
                <c:pt idx="393" formatCode="General">
                  <c:v>1.6106599289101499E-2</c:v>
                </c:pt>
                <c:pt idx="394" formatCode="General">
                  <c:v>1.6205656512013701E-2</c:v>
                </c:pt>
                <c:pt idx="395" formatCode="General">
                  <c:v>1.63056622832361E-2</c:v>
                </c:pt>
                <c:pt idx="396" formatCode="General">
                  <c:v>1.6406647870780701E-2</c:v>
                </c:pt>
                <c:pt idx="397" formatCode="General">
                  <c:v>1.6508620497971801E-2</c:v>
                </c:pt>
                <c:pt idx="398" formatCode="General">
                  <c:v>1.6611630979305701E-2</c:v>
                </c:pt>
                <c:pt idx="399" formatCode="General">
                  <c:v>1.6715965572112801E-2</c:v>
                </c:pt>
                <c:pt idx="400" formatCode="General">
                  <c:v>1.6821762235448699E-2</c:v>
                </c:pt>
                <c:pt idx="401" formatCode="General">
                  <c:v>1.6929077666648501E-2</c:v>
                </c:pt>
                <c:pt idx="402" formatCode="General">
                  <c:v>1.70379663046311E-2</c:v>
                </c:pt>
                <c:pt idx="403" formatCode="General">
                  <c:v>1.7148428296051999E-2</c:v>
                </c:pt>
                <c:pt idx="404" formatCode="General">
                  <c:v>1.72602863653195E-2</c:v>
                </c:pt>
                <c:pt idx="405" formatCode="General">
                  <c:v>1.7373552166146899E-2</c:v>
                </c:pt>
                <c:pt idx="406" formatCode="General">
                  <c:v>1.74884216340991E-2</c:v>
                </c:pt>
                <c:pt idx="407" formatCode="General">
                  <c:v>1.7605031463412101E-2</c:v>
                </c:pt>
                <c:pt idx="408" formatCode="General">
                  <c:v>1.7723433025719899E-2</c:v>
                </c:pt>
                <c:pt idx="409" formatCode="General">
                  <c:v>1.7843553861917098E-2</c:v>
                </c:pt>
                <c:pt idx="410" formatCode="General">
                  <c:v>1.7965421368855601E-2</c:v>
                </c:pt>
                <c:pt idx="411" formatCode="General">
                  <c:v>1.8089085827005202E-2</c:v>
                </c:pt>
                <c:pt idx="412" formatCode="General">
                  <c:v>1.8214635758381999E-2</c:v>
                </c:pt>
                <c:pt idx="413" formatCode="General">
                  <c:v>1.8342247172051001E-2</c:v>
                </c:pt>
                <c:pt idx="414" formatCode="General">
                  <c:v>1.8472012087490001E-2</c:v>
                </c:pt>
                <c:pt idx="415" formatCode="General">
                  <c:v>1.86039405865248E-2</c:v>
                </c:pt>
                <c:pt idx="416" formatCode="General">
                  <c:v>1.87380672269758E-2</c:v>
                </c:pt>
                <c:pt idx="417" formatCode="General">
                  <c:v>1.88744606741333E-2</c:v>
                </c:pt>
                <c:pt idx="418" formatCode="General">
                  <c:v>1.9013155011472299E-2</c:v>
                </c:pt>
                <c:pt idx="419" formatCode="General">
                  <c:v>1.9154002100711501E-2</c:v>
                </c:pt>
                <c:pt idx="420" formatCode="General">
                  <c:v>1.9297030284706199E-2</c:v>
                </c:pt>
                <c:pt idx="421" formatCode="General">
                  <c:v>1.9442361529828998E-2</c:v>
                </c:pt>
                <c:pt idx="422" formatCode="General">
                  <c:v>1.9590362212917801E-2</c:v>
                </c:pt>
                <c:pt idx="423" formatCode="General">
                  <c:v>1.97411978997649E-2</c:v>
                </c:pt>
                <c:pt idx="424" formatCode="General">
                  <c:v>1.9894971434419598E-2</c:v>
                </c:pt>
                <c:pt idx="425" formatCode="General">
                  <c:v>2.0051650454535899E-2</c:v>
                </c:pt>
                <c:pt idx="426" formatCode="General">
                  <c:v>2.02113207353934E-2</c:v>
                </c:pt>
                <c:pt idx="427" formatCode="General">
                  <c:v>2.0374070909155301E-2</c:v>
                </c:pt>
                <c:pt idx="428" formatCode="General">
                  <c:v>2.0539558150026001E-2</c:v>
                </c:pt>
                <c:pt idx="429" formatCode="General">
                  <c:v>2.0705064760295301E-2</c:v>
                </c:pt>
                <c:pt idx="430" formatCode="General">
                  <c:v>2.0870167756043501E-2</c:v>
                </c:pt>
                <c:pt idx="431" formatCode="General">
                  <c:v>2.10349251503919E-2</c:v>
                </c:pt>
                <c:pt idx="432" formatCode="General">
                  <c:v>2.11993985742173E-2</c:v>
                </c:pt>
                <c:pt idx="433" formatCode="General">
                  <c:v>2.1364182140290702E-2</c:v>
                </c:pt>
                <c:pt idx="434" formatCode="General">
                  <c:v>2.15325372157931E-2</c:v>
                </c:pt>
                <c:pt idx="435" formatCode="General">
                  <c:v>2.1705108464916401E-2</c:v>
                </c:pt>
                <c:pt idx="436" formatCode="General">
                  <c:v>2.18820162470105E-2</c:v>
                </c:pt>
                <c:pt idx="437" formatCode="General">
                  <c:v>2.20633897635291E-2</c:v>
                </c:pt>
                <c:pt idx="438" formatCode="General">
                  <c:v>2.2249339369406599E-2</c:v>
                </c:pt>
                <c:pt idx="439" formatCode="General">
                  <c:v>2.2439675019856799E-2</c:v>
                </c:pt>
                <c:pt idx="440" formatCode="General">
                  <c:v>2.2634449343320599E-2</c:v>
                </c:pt>
                <c:pt idx="441" formatCode="General">
                  <c:v>2.2833768477930401E-2</c:v>
                </c:pt>
                <c:pt idx="442" formatCode="General">
                  <c:v>2.3037771151805001E-2</c:v>
                </c:pt>
                <c:pt idx="443" formatCode="General">
                  <c:v>2.32465822005463E-2</c:v>
                </c:pt>
                <c:pt idx="444" formatCode="General">
                  <c:v>2.3460235575199301E-2</c:v>
                </c:pt>
                <c:pt idx="445" formatCode="General">
                  <c:v>2.3678862864954402E-2</c:v>
                </c:pt>
                <c:pt idx="446" formatCode="General">
                  <c:v>2.39026195616007E-2</c:v>
                </c:pt>
                <c:pt idx="447" formatCode="General">
                  <c:v>2.4131553977776901E-2</c:v>
                </c:pt>
                <c:pt idx="448" formatCode="General">
                  <c:v>2.4365766006580299E-2</c:v>
                </c:pt>
                <c:pt idx="449" formatCode="General">
                  <c:v>2.4605726139010398E-2</c:v>
                </c:pt>
                <c:pt idx="450" formatCode="General">
                  <c:v>2.4851912082929799E-2</c:v>
                </c:pt>
                <c:pt idx="451" formatCode="General">
                  <c:v>2.5104551826240201E-2</c:v>
                </c:pt>
                <c:pt idx="452" formatCode="General">
                  <c:v>2.5363838649563299E-2</c:v>
                </c:pt>
                <c:pt idx="453" formatCode="General">
                  <c:v>2.56298902900341E-2</c:v>
                </c:pt>
                <c:pt idx="454" formatCode="General">
                  <c:v>2.59024354546065E-2</c:v>
                </c:pt>
                <c:pt idx="455" formatCode="General">
                  <c:v>2.6181611320364399E-2</c:v>
                </c:pt>
                <c:pt idx="456" formatCode="General">
                  <c:v>2.6467686265175702E-2</c:v>
                </c:pt>
                <c:pt idx="457" formatCode="General">
                  <c:v>2.6761213550537701E-2</c:v>
                </c:pt>
                <c:pt idx="458" formatCode="General">
                  <c:v>2.7062479334222199E-2</c:v>
                </c:pt>
                <c:pt idx="459" formatCode="General">
                  <c:v>2.7371638055663401E-2</c:v>
                </c:pt>
                <c:pt idx="460" formatCode="General">
                  <c:v>2.7688916738161901E-2</c:v>
                </c:pt>
                <c:pt idx="461" formatCode="General">
                  <c:v>2.80145753434764E-2</c:v>
                </c:pt>
                <c:pt idx="462" formatCode="General">
                  <c:v>2.8348883380654801E-2</c:v>
                </c:pt>
                <c:pt idx="463" formatCode="General">
                  <c:v>2.8692025875288601E-2</c:v>
                </c:pt>
                <c:pt idx="464" formatCode="General">
                  <c:v>2.9043751877659701E-2</c:v>
                </c:pt>
                <c:pt idx="465" formatCode="General">
                  <c:v>2.9404294686609302E-2</c:v>
                </c:pt>
                <c:pt idx="466" formatCode="General">
                  <c:v>2.9774366405789301E-2</c:v>
                </c:pt>
                <c:pt idx="467" formatCode="General">
                  <c:v>3.01550971750629E-2</c:v>
                </c:pt>
                <c:pt idx="468" formatCode="General">
                  <c:v>3.0546958852625299E-2</c:v>
                </c:pt>
                <c:pt idx="469" formatCode="General">
                  <c:v>3.0950632543187001E-2</c:v>
                </c:pt>
                <c:pt idx="470" formatCode="General">
                  <c:v>3.1366446738863497E-2</c:v>
                </c:pt>
                <c:pt idx="471" formatCode="General">
                  <c:v>3.17948241532367E-2</c:v>
                </c:pt>
                <c:pt idx="472" formatCode="General">
                  <c:v>3.2236206240192598E-2</c:v>
                </c:pt>
                <c:pt idx="473" formatCode="General">
                  <c:v>3.2690172660551797E-2</c:v>
                </c:pt>
                <c:pt idx="474" formatCode="General">
                  <c:v>3.3151807348396602E-2</c:v>
                </c:pt>
                <c:pt idx="475" formatCode="General">
                  <c:v>3.3620522043562397E-2</c:v>
                </c:pt>
                <c:pt idx="476" formatCode="General">
                  <c:v>3.4095878045320903E-2</c:v>
                </c:pt>
                <c:pt idx="477" formatCode="General">
                  <c:v>3.4577548647230297E-2</c:v>
                </c:pt>
                <c:pt idx="478" formatCode="General">
                  <c:v>3.5067154683889101E-2</c:v>
                </c:pt>
                <c:pt idx="479" formatCode="General">
                  <c:v>3.5572058008034403E-2</c:v>
                </c:pt>
                <c:pt idx="480" formatCode="General">
                  <c:v>3.6093979373971997E-2</c:v>
                </c:pt>
                <c:pt idx="481" formatCode="General">
                  <c:v>3.6633538723988397E-2</c:v>
                </c:pt>
                <c:pt idx="482" formatCode="General">
                  <c:v>3.7191374239324101E-2</c:v>
                </c:pt>
                <c:pt idx="483" formatCode="General">
                  <c:v>3.7768067250782897E-2</c:v>
                </c:pt>
                <c:pt idx="484" formatCode="General">
                  <c:v>3.8363627347660002E-2</c:v>
                </c:pt>
                <c:pt idx="485" formatCode="General">
                  <c:v>3.89785729900912E-2</c:v>
                </c:pt>
                <c:pt idx="486" formatCode="General">
                  <c:v>3.9613081484389398E-2</c:v>
                </c:pt>
                <c:pt idx="487" formatCode="General">
                  <c:v>4.0267636796349003E-2</c:v>
                </c:pt>
                <c:pt idx="488" formatCode="General">
                  <c:v>4.0943220283042703E-2</c:v>
                </c:pt>
                <c:pt idx="489" formatCode="General">
                  <c:v>4.1641125212725102E-2</c:v>
                </c:pt>
                <c:pt idx="490" formatCode="General">
                  <c:v>4.2362322794726903E-2</c:v>
                </c:pt>
                <c:pt idx="491" formatCode="General">
                  <c:v>4.3107766925406001E-2</c:v>
                </c:pt>
                <c:pt idx="492" formatCode="General">
                  <c:v>4.3878459832656799E-2</c:v>
                </c:pt>
                <c:pt idx="493" formatCode="General">
                  <c:v>4.4675479336186201E-2</c:v>
                </c:pt>
                <c:pt idx="494" formatCode="General">
                  <c:v>4.5500004987401803E-2</c:v>
                </c:pt>
                <c:pt idx="495" formatCode="General">
                  <c:v>4.6353121023950498E-2</c:v>
                </c:pt>
                <c:pt idx="496" formatCode="General">
                  <c:v>4.7235861685504699E-2</c:v>
                </c:pt>
                <c:pt idx="497" formatCode="General">
                  <c:v>4.8149521597642901E-2</c:v>
                </c:pt>
                <c:pt idx="498" formatCode="General">
                  <c:v>4.9095620946203601E-2</c:v>
                </c:pt>
                <c:pt idx="499" formatCode="General">
                  <c:v>5.0075680522109499E-2</c:v>
                </c:pt>
                <c:pt idx="500" formatCode="General">
                  <c:v>5.1091142672384203E-2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12-4E97-87EB-62A1B645AF1A}"/>
            </c:ext>
          </c:extLst>
        </c:ser>
        <c:ser>
          <c:idx val="1"/>
          <c:order val="1"/>
          <c:tx>
            <c:strRef>
              <c:f>TCFs!$C$1</c:f>
              <c:strCache>
                <c:ptCount val="1"/>
                <c:pt idx="0">
                  <c:v>G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TCFs!$A$2:$A$502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TCFs!$C$2:$C$502</c:f>
              <c:numCache>
                <c:formatCode>0.00E+00</c:formatCode>
                <c:ptCount val="501"/>
                <c:pt idx="0">
                  <c:v>4.5797675811665301E-8</c:v>
                </c:pt>
                <c:pt idx="1">
                  <c:v>8.1254444165742897E-8</c:v>
                </c:pt>
                <c:pt idx="2">
                  <c:v>1.4267283274603001E-7</c:v>
                </c:pt>
                <c:pt idx="3">
                  <c:v>2.4791446813094299E-7</c:v>
                </c:pt>
                <c:pt idx="4">
                  <c:v>4.2628624025426199E-7</c:v>
                </c:pt>
                <c:pt idx="5">
                  <c:v>7.2528391391122402E-7</c:v>
                </c:pt>
                <c:pt idx="6">
                  <c:v>1.2209168857509301E-6</c:v>
                </c:pt>
                <c:pt idx="7">
                  <c:v>2.0332688328811799E-6</c:v>
                </c:pt>
                <c:pt idx="8">
                  <c:v>3.3482509496363598E-6</c:v>
                </c:pt>
                <c:pt idx="9">
                  <c:v>5.4380733355772597E-6</c:v>
                </c:pt>
                <c:pt idx="10">
                  <c:v>8.7047024844200893E-6</c:v>
                </c:pt>
                <c:pt idx="11">
                  <c:v>1.37271374239079E-5</c:v>
                </c:pt>
                <c:pt idx="12">
                  <c:v>2.1318327212194899E-5</c:v>
                </c:pt>
                <c:pt idx="13">
                  <c:v>3.2531582167926399E-5</c:v>
                </c:pt>
                <c:pt idx="14">
                  <c:v>4.82522279715223E-5</c:v>
                </c:pt>
                <c:pt idx="15">
                  <c:v>6.9521410744747704E-5</c:v>
                </c:pt>
                <c:pt idx="16">
                  <c:v>9.7710243189887496E-5</c:v>
                </c:pt>
                <c:pt idx="17" formatCode="General">
                  <c:v>1.3455832575124801E-4</c:v>
                </c:pt>
                <c:pt idx="18" formatCode="General">
                  <c:v>1.82027597167674E-4</c:v>
                </c:pt>
                <c:pt idx="19" formatCode="General">
                  <c:v>2.4314808523991701E-4</c:v>
                </c:pt>
                <c:pt idx="20" formatCode="General">
                  <c:v>3.2116995982241502E-4</c:v>
                </c:pt>
                <c:pt idx="21" formatCode="General">
                  <c:v>4.1969476743753997E-4</c:v>
                </c:pt>
                <c:pt idx="22" formatCode="General">
                  <c:v>5.4264908012047902E-4</c:v>
                </c:pt>
                <c:pt idx="23" formatCode="General">
                  <c:v>6.9427849510832098E-4</c:v>
                </c:pt>
                <c:pt idx="24" formatCode="General">
                  <c:v>8.8027082632651302E-4</c:v>
                </c:pt>
                <c:pt idx="25" formatCode="General">
                  <c:v>1.1057420128582701E-3</c:v>
                </c:pt>
                <c:pt idx="26" formatCode="General">
                  <c:v>1.3750828202465099E-3</c:v>
                </c:pt>
                <c:pt idx="27" formatCode="General">
                  <c:v>1.6915213696024299E-3</c:v>
                </c:pt>
                <c:pt idx="28" formatCode="General">
                  <c:v>2.0553981275765699E-3</c:v>
                </c:pt>
                <c:pt idx="29" formatCode="General">
                  <c:v>2.4610744351162201E-3</c:v>
                </c:pt>
                <c:pt idx="30" formatCode="General">
                  <c:v>2.90021731265074E-3</c:v>
                </c:pt>
                <c:pt idx="31" formatCode="General">
                  <c:v>3.3610972544162298E-3</c:v>
                </c:pt>
                <c:pt idx="32" formatCode="General">
                  <c:v>3.82936254131689E-3</c:v>
                </c:pt>
                <c:pt idx="33" formatCode="General">
                  <c:v>4.2945559749414004E-3</c:v>
                </c:pt>
                <c:pt idx="34" formatCode="General">
                  <c:v>4.7765226041905197E-3</c:v>
                </c:pt>
                <c:pt idx="35" formatCode="General">
                  <c:v>5.2824753085081496E-3</c:v>
                </c:pt>
                <c:pt idx="36" formatCode="General">
                  <c:v>5.81932127062892E-3</c:v>
                </c:pt>
                <c:pt idx="37" formatCode="General">
                  <c:v>6.3982411656408802E-3</c:v>
                </c:pt>
                <c:pt idx="38" formatCode="General">
                  <c:v>7.03324809518697E-3</c:v>
                </c:pt>
                <c:pt idx="39" formatCode="General">
                  <c:v>7.7329643214033997E-3</c:v>
                </c:pt>
                <c:pt idx="40" formatCode="General">
                  <c:v>8.5168084729180093E-3</c:v>
                </c:pt>
                <c:pt idx="41" formatCode="General">
                  <c:v>9.4109564145750807E-3</c:v>
                </c:pt>
                <c:pt idx="42" formatCode="General">
                  <c:v>1.04476220394422E-2</c:v>
                </c:pt>
                <c:pt idx="43" formatCode="General">
                  <c:v>1.1668697711369001E-2</c:v>
                </c:pt>
                <c:pt idx="44" formatCode="General">
                  <c:v>1.3136672930148001E-2</c:v>
                </c:pt>
                <c:pt idx="45" formatCode="General">
                  <c:v>1.4916964471634099E-2</c:v>
                </c:pt>
                <c:pt idx="46" formatCode="General">
                  <c:v>1.7085510267080498E-2</c:v>
                </c:pt>
                <c:pt idx="47" formatCode="General">
                  <c:v>1.97297573166485E-2</c:v>
                </c:pt>
                <c:pt idx="48" formatCode="General">
                  <c:v>2.2941689412616099E-2</c:v>
                </c:pt>
                <c:pt idx="49" formatCode="General">
                  <c:v>2.67951910844904E-2</c:v>
                </c:pt>
                <c:pt idx="50" formatCode="General">
                  <c:v>3.1339725884000302E-2</c:v>
                </c:pt>
                <c:pt idx="51" formatCode="General">
                  <c:v>3.6554119486522499E-2</c:v>
                </c:pt>
                <c:pt idx="52" formatCode="General">
                  <c:v>4.2291081270871597E-2</c:v>
                </c:pt>
                <c:pt idx="53" formatCode="General">
                  <c:v>4.8238617994373498E-2</c:v>
                </c:pt>
                <c:pt idx="54" formatCode="General">
                  <c:v>5.3968269471940999E-2</c:v>
                </c:pt>
                <c:pt idx="55" formatCode="General">
                  <c:v>5.8934934560664697E-2</c:v>
                </c:pt>
                <c:pt idx="56" formatCode="General">
                  <c:v>6.2653211843342299E-2</c:v>
                </c:pt>
                <c:pt idx="57" formatCode="General">
                  <c:v>6.4868343964658307E-2</c:v>
                </c:pt>
                <c:pt idx="58" formatCode="General">
                  <c:v>6.5617505143092003E-2</c:v>
                </c:pt>
                <c:pt idx="59" formatCode="General">
                  <c:v>6.5137251486598602E-2</c:v>
                </c:pt>
                <c:pt idx="60" formatCode="General">
                  <c:v>6.3801553360120694E-2</c:v>
                </c:pt>
                <c:pt idx="61" formatCode="General">
                  <c:v>6.1979904000964398E-2</c:v>
                </c:pt>
                <c:pt idx="62" formatCode="General">
                  <c:v>5.99635624922773E-2</c:v>
                </c:pt>
                <c:pt idx="63" formatCode="General">
                  <c:v>5.7982362420777603E-2</c:v>
                </c:pt>
                <c:pt idx="64" formatCode="General">
                  <c:v>5.6339853760288203E-2</c:v>
                </c:pt>
                <c:pt idx="65" formatCode="General">
                  <c:v>5.5096722484843597E-2</c:v>
                </c:pt>
                <c:pt idx="66" formatCode="General">
                  <c:v>5.4245885809575199E-2</c:v>
                </c:pt>
                <c:pt idx="67" formatCode="General">
                  <c:v>5.3763983725076001E-2</c:v>
                </c:pt>
                <c:pt idx="68" formatCode="General">
                  <c:v>5.3597490232633403E-2</c:v>
                </c:pt>
                <c:pt idx="69" formatCode="General">
                  <c:v>5.3572990422158101E-2</c:v>
                </c:pt>
                <c:pt idx="70" formatCode="General">
                  <c:v>5.36400611185281E-2</c:v>
                </c:pt>
                <c:pt idx="71" formatCode="General">
                  <c:v>5.3773323924603197E-2</c:v>
                </c:pt>
                <c:pt idx="72" formatCode="General">
                  <c:v>5.3949898312254503E-2</c:v>
                </c:pt>
                <c:pt idx="73" formatCode="General">
                  <c:v>5.4139244602955099E-2</c:v>
                </c:pt>
                <c:pt idx="74" formatCode="General">
                  <c:v>5.4256997821612397E-2</c:v>
                </c:pt>
                <c:pt idx="75" formatCode="General">
                  <c:v>5.4279427958337803E-2</c:v>
                </c:pt>
                <c:pt idx="76" formatCode="General">
                  <c:v>5.4199356826723097E-2</c:v>
                </c:pt>
                <c:pt idx="77" formatCode="General">
                  <c:v>5.4014653701984799E-2</c:v>
                </c:pt>
                <c:pt idx="78" formatCode="General">
                  <c:v>5.3755604072007503E-2</c:v>
                </c:pt>
                <c:pt idx="79" formatCode="General">
                  <c:v>5.3593822607391997E-2</c:v>
                </c:pt>
                <c:pt idx="80" formatCode="General">
                  <c:v>5.3561807823234997E-2</c:v>
                </c:pt>
                <c:pt idx="81" formatCode="General">
                  <c:v>5.3665748959558897E-2</c:v>
                </c:pt>
                <c:pt idx="82" formatCode="General">
                  <c:v>5.3912881673928E-2</c:v>
                </c:pt>
                <c:pt idx="83" formatCode="General">
                  <c:v>5.4312074155088798E-2</c:v>
                </c:pt>
                <c:pt idx="84" formatCode="General">
                  <c:v>5.48789186611746E-2</c:v>
                </c:pt>
                <c:pt idx="85" formatCode="General">
                  <c:v>5.5626642950509501E-2</c:v>
                </c:pt>
                <c:pt idx="86" formatCode="General">
                  <c:v>5.6568448058695098E-2</c:v>
                </c:pt>
                <c:pt idx="87" formatCode="General">
                  <c:v>5.7718284695570499E-2</c:v>
                </c:pt>
                <c:pt idx="88" formatCode="General">
                  <c:v>5.9089767575032197E-2</c:v>
                </c:pt>
                <c:pt idx="89" formatCode="General">
                  <c:v>6.0691261526812597E-2</c:v>
                </c:pt>
                <c:pt idx="90" formatCode="General">
                  <c:v>6.2534692442817105E-2</c:v>
                </c:pt>
                <c:pt idx="91" formatCode="General">
                  <c:v>6.4632244519434098E-2</c:v>
                </c:pt>
                <c:pt idx="92" formatCode="General">
                  <c:v>6.6994813151995403E-2</c:v>
                </c:pt>
                <c:pt idx="93" formatCode="General">
                  <c:v>6.96458373561014E-2</c:v>
                </c:pt>
                <c:pt idx="94" formatCode="General">
                  <c:v>7.2690882972873294E-2</c:v>
                </c:pt>
                <c:pt idx="95" formatCode="General">
                  <c:v>7.6177359357446198E-2</c:v>
                </c:pt>
                <c:pt idx="96" formatCode="General">
                  <c:v>8.0132022500263606E-2</c:v>
                </c:pt>
                <c:pt idx="97" formatCode="General">
                  <c:v>8.4566389397199695E-2</c:v>
                </c:pt>
                <c:pt idx="98" formatCode="General">
                  <c:v>8.9336106450248406E-2</c:v>
                </c:pt>
                <c:pt idx="99" formatCode="General">
                  <c:v>9.3570280005253595E-2</c:v>
                </c:pt>
                <c:pt idx="100" formatCode="General">
                  <c:v>9.69826364976447E-2</c:v>
                </c:pt>
                <c:pt idx="101" formatCode="General">
                  <c:v>0.100686298966693</c:v>
                </c:pt>
                <c:pt idx="102" formatCode="General">
                  <c:v>0.105273784866248</c:v>
                </c:pt>
                <c:pt idx="103" formatCode="General">
                  <c:v>0.109223887559507</c:v>
                </c:pt>
                <c:pt idx="104" formatCode="General">
                  <c:v>0.11238972570688401</c:v>
                </c:pt>
                <c:pt idx="105" formatCode="General">
                  <c:v>0.114751597460668</c:v>
                </c:pt>
                <c:pt idx="106" formatCode="General">
                  <c:v>0.116275027786981</c:v>
                </c:pt>
                <c:pt idx="107" formatCode="General">
                  <c:v>0.116847604188695</c:v>
                </c:pt>
                <c:pt idx="108" formatCode="General">
                  <c:v>0.116319540978116</c:v>
                </c:pt>
                <c:pt idx="109" formatCode="General">
                  <c:v>0.1146863468905</c:v>
                </c:pt>
                <c:pt idx="110" formatCode="General">
                  <c:v>0.11204968378537</c:v>
                </c:pt>
                <c:pt idx="111" formatCode="General">
                  <c:v>0.10856872113812301</c:v>
                </c:pt>
                <c:pt idx="112" formatCode="General">
                  <c:v>0.104371924097794</c:v>
                </c:pt>
                <c:pt idx="113" formatCode="General">
                  <c:v>9.96744693187578E-2</c:v>
                </c:pt>
                <c:pt idx="114" formatCode="General">
                  <c:v>9.47195561118091E-2</c:v>
                </c:pt>
                <c:pt idx="115" formatCode="General">
                  <c:v>8.9674298580282294E-2</c:v>
                </c:pt>
                <c:pt idx="116" formatCode="General">
                  <c:v>8.4661104036893697E-2</c:v>
                </c:pt>
                <c:pt idx="117" formatCode="General">
                  <c:v>7.9792337313119993E-2</c:v>
                </c:pt>
                <c:pt idx="118" formatCode="General">
                  <c:v>7.5144027745267503E-2</c:v>
                </c:pt>
                <c:pt idx="119" formatCode="General">
                  <c:v>7.0751962033056198E-2</c:v>
                </c:pt>
                <c:pt idx="120" formatCode="General">
                  <c:v>6.6649413440355104E-2</c:v>
                </c:pt>
                <c:pt idx="121" formatCode="General">
                  <c:v>6.2861878379539896E-2</c:v>
                </c:pt>
                <c:pt idx="122" formatCode="General">
                  <c:v>5.93696169751372E-2</c:v>
                </c:pt>
                <c:pt idx="123" formatCode="General">
                  <c:v>5.61568282769664E-2</c:v>
                </c:pt>
                <c:pt idx="124" formatCode="General">
                  <c:v>5.3231154809476898E-2</c:v>
                </c:pt>
                <c:pt idx="125" formatCode="General">
                  <c:v>5.0592516133439999E-2</c:v>
                </c:pt>
                <c:pt idx="126" formatCode="General">
                  <c:v>4.8203220846042699E-2</c:v>
                </c:pt>
                <c:pt idx="127" formatCode="General">
                  <c:v>4.6041788826496302E-2</c:v>
                </c:pt>
                <c:pt idx="128" formatCode="General">
                  <c:v>4.4102109791620603E-2</c:v>
                </c:pt>
                <c:pt idx="129" formatCode="General">
                  <c:v>4.23657289721684E-2</c:v>
                </c:pt>
                <c:pt idx="130" formatCode="General">
                  <c:v>4.0820914191161801E-2</c:v>
                </c:pt>
                <c:pt idx="131" formatCode="General">
                  <c:v>3.9447039027426002E-2</c:v>
                </c:pt>
                <c:pt idx="132" formatCode="General">
                  <c:v>3.8215673400718797E-2</c:v>
                </c:pt>
                <c:pt idx="133" formatCode="General">
                  <c:v>3.7122760914048397E-2</c:v>
                </c:pt>
                <c:pt idx="134" formatCode="General">
                  <c:v>3.61624479349235E-2</c:v>
                </c:pt>
                <c:pt idx="135" formatCode="General">
                  <c:v>3.5320273126792499E-2</c:v>
                </c:pt>
                <c:pt idx="136" formatCode="General">
                  <c:v>3.4580757640316602E-2</c:v>
                </c:pt>
                <c:pt idx="137" formatCode="General">
                  <c:v>3.3937913346149297E-2</c:v>
                </c:pt>
                <c:pt idx="138" formatCode="General">
                  <c:v>3.3385664857198599E-2</c:v>
                </c:pt>
                <c:pt idx="139" formatCode="General">
                  <c:v>3.2917217937615401E-2</c:v>
                </c:pt>
                <c:pt idx="140" formatCode="General">
                  <c:v>3.2530661157674202E-2</c:v>
                </c:pt>
                <c:pt idx="141" formatCode="General">
                  <c:v>3.2216375551877001E-2</c:v>
                </c:pt>
                <c:pt idx="142" formatCode="General">
                  <c:v>3.1969986572936503E-2</c:v>
                </c:pt>
                <c:pt idx="143" formatCode="General">
                  <c:v>3.17924049786849E-2</c:v>
                </c:pt>
                <c:pt idx="144" formatCode="General">
                  <c:v>3.1679705407955699E-2</c:v>
                </c:pt>
                <c:pt idx="145" formatCode="General">
                  <c:v>3.1626353383494399E-2</c:v>
                </c:pt>
                <c:pt idx="146" formatCode="General">
                  <c:v>3.1631124675748898E-2</c:v>
                </c:pt>
                <c:pt idx="147" formatCode="General">
                  <c:v>3.1697146798151297E-2</c:v>
                </c:pt>
                <c:pt idx="148" formatCode="General">
                  <c:v>3.1823098286450101E-2</c:v>
                </c:pt>
                <c:pt idx="149" formatCode="General">
                  <c:v>3.2011800524125403E-2</c:v>
                </c:pt>
                <c:pt idx="150" formatCode="General">
                  <c:v>3.2265757625348897E-2</c:v>
                </c:pt>
                <c:pt idx="151" formatCode="General">
                  <c:v>3.2584995510600998E-2</c:v>
                </c:pt>
                <c:pt idx="152" formatCode="General">
                  <c:v>3.2968671612436197E-2</c:v>
                </c:pt>
                <c:pt idx="153" formatCode="General">
                  <c:v>3.3418918359940701E-2</c:v>
                </c:pt>
                <c:pt idx="154" formatCode="General">
                  <c:v>3.3937262252777801E-2</c:v>
                </c:pt>
                <c:pt idx="155" formatCode="General">
                  <c:v>3.4526175869003597E-2</c:v>
                </c:pt>
                <c:pt idx="156" formatCode="General">
                  <c:v>3.5188368565287099E-2</c:v>
                </c:pt>
                <c:pt idx="157" formatCode="General">
                  <c:v>3.5925568354859799E-2</c:v>
                </c:pt>
                <c:pt idx="158" formatCode="General">
                  <c:v>3.6740446856769998E-2</c:v>
                </c:pt>
                <c:pt idx="159" formatCode="General">
                  <c:v>3.7634350106899597E-2</c:v>
                </c:pt>
                <c:pt idx="160" formatCode="General">
                  <c:v>3.8610464929502403E-2</c:v>
                </c:pt>
                <c:pt idx="161" formatCode="General">
                  <c:v>3.9682111724896899E-2</c:v>
                </c:pt>
                <c:pt idx="162" formatCode="General">
                  <c:v>4.08560113005942E-2</c:v>
                </c:pt>
                <c:pt idx="163" formatCode="General">
                  <c:v>4.2128159160921101E-2</c:v>
                </c:pt>
                <c:pt idx="164" formatCode="General">
                  <c:v>4.3501705190047202E-2</c:v>
                </c:pt>
                <c:pt idx="165" formatCode="General">
                  <c:v>4.4990663550908999E-2</c:v>
                </c:pt>
                <c:pt idx="166" formatCode="General">
                  <c:v>4.6607605964493398E-2</c:v>
                </c:pt>
                <c:pt idx="167" formatCode="General">
                  <c:v>4.83530812949707E-2</c:v>
                </c:pt>
                <c:pt idx="168" formatCode="General">
                  <c:v>5.02334719082837E-2</c:v>
                </c:pt>
                <c:pt idx="169" formatCode="General">
                  <c:v>5.2259403724124298E-2</c:v>
                </c:pt>
                <c:pt idx="170" formatCode="General">
                  <c:v>5.4442241291147102E-2</c:v>
                </c:pt>
                <c:pt idx="171" formatCode="General">
                  <c:v>5.6797370972221303E-2</c:v>
                </c:pt>
                <c:pt idx="172" formatCode="General">
                  <c:v>5.9340458250103603E-2</c:v>
                </c:pt>
                <c:pt idx="173" formatCode="General">
                  <c:v>6.2084784145051503E-2</c:v>
                </c:pt>
                <c:pt idx="174" formatCode="General">
                  <c:v>6.5044800270530195E-2</c:v>
                </c:pt>
                <c:pt idx="175" formatCode="General">
                  <c:v>6.8232444706460393E-2</c:v>
                </c:pt>
                <c:pt idx="176" formatCode="General">
                  <c:v>7.1656173885065205E-2</c:v>
                </c:pt>
                <c:pt idx="177" formatCode="General">
                  <c:v>7.5342892911268194E-2</c:v>
                </c:pt>
                <c:pt idx="178" formatCode="General">
                  <c:v>7.9322470930405398E-2</c:v>
                </c:pt>
                <c:pt idx="179" formatCode="General">
                  <c:v>8.3619474033138602E-2</c:v>
                </c:pt>
                <c:pt idx="180" formatCode="General">
                  <c:v>8.8261148060127997E-2</c:v>
                </c:pt>
                <c:pt idx="181" formatCode="General">
                  <c:v>9.3272394798581196E-2</c:v>
                </c:pt>
                <c:pt idx="182" formatCode="General">
                  <c:v>9.8671342468966403E-2</c:v>
                </c:pt>
                <c:pt idx="183" formatCode="General">
                  <c:v>0.104483275134446</c:v>
                </c:pt>
                <c:pt idx="184" formatCode="General">
                  <c:v>0.11071933663101</c:v>
                </c:pt>
                <c:pt idx="185" formatCode="General">
                  <c:v>0.11740789017940401</c:v>
                </c:pt>
                <c:pt idx="186" formatCode="General">
                  <c:v>0.124642225153904</c:v>
                </c:pt>
                <c:pt idx="187" formatCode="General">
                  <c:v>0.13248185122893</c:v>
                </c:pt>
                <c:pt idx="188" formatCode="General">
                  <c:v>0.14091217198589401</c:v>
                </c:pt>
                <c:pt idx="189" formatCode="General">
                  <c:v>0.149957617222095</c:v>
                </c:pt>
                <c:pt idx="190" formatCode="General">
                  <c:v>0.15966857525855299</c:v>
                </c:pt>
                <c:pt idx="191" formatCode="General">
                  <c:v>0.170105152705954</c:v>
                </c:pt>
                <c:pt idx="192" formatCode="General">
                  <c:v>0.18130912186459</c:v>
                </c:pt>
                <c:pt idx="193" formatCode="General">
                  <c:v>0.19331770271388701</c:v>
                </c:pt>
                <c:pt idx="194" formatCode="General">
                  <c:v>0.20614466593317801</c:v>
                </c:pt>
                <c:pt idx="195" formatCode="General">
                  <c:v>0.21978934780235401</c:v>
                </c:pt>
                <c:pt idx="196" formatCode="General">
                  <c:v>0.23429663345375801</c:v>
                </c:pt>
                <c:pt idx="197" formatCode="General">
                  <c:v>0.24986489466707301</c:v>
                </c:pt>
                <c:pt idx="198" formatCode="General">
                  <c:v>0.26656023038372301</c:v>
                </c:pt>
                <c:pt idx="199" formatCode="General">
                  <c:v>0.28386726946704999</c:v>
                </c:pt>
                <c:pt idx="200" formatCode="General">
                  <c:v>0.30117005209891901</c:v>
                </c:pt>
                <c:pt idx="201" formatCode="General">
                  <c:v>0.31926075709198898</c:v>
                </c:pt>
                <c:pt idx="202" formatCode="General">
                  <c:v>0.33900824764711901</c:v>
                </c:pt>
                <c:pt idx="203" formatCode="General">
                  <c:v>0.35986195972120399</c:v>
                </c:pt>
                <c:pt idx="204" formatCode="General">
                  <c:v>0.38112832950907199</c:v>
                </c:pt>
                <c:pt idx="205" formatCode="General">
                  <c:v>0.40270200897449498</c:v>
                </c:pt>
                <c:pt idx="206" formatCode="General">
                  <c:v>0.42459577322937497</c:v>
                </c:pt>
                <c:pt idx="207" formatCode="General">
                  <c:v>0.44668205837450498</c:v>
                </c:pt>
                <c:pt idx="208" formatCode="General">
                  <c:v>0.46881248538391401</c:v>
                </c:pt>
                <c:pt idx="209" formatCode="General">
                  <c:v>0.49080023189257099</c:v>
                </c:pt>
                <c:pt idx="210" formatCode="General">
                  <c:v>0.51241345146648798</c:v>
                </c:pt>
                <c:pt idx="211" formatCode="General">
                  <c:v>0.53341589759027996</c:v>
                </c:pt>
                <c:pt idx="212" formatCode="General">
                  <c:v>0.55365126915096297</c:v>
                </c:pt>
                <c:pt idx="213" formatCode="General">
                  <c:v>0.57298832450492798</c:v>
                </c:pt>
                <c:pt idx="214" formatCode="General">
                  <c:v>0.591256572103527</c:v>
                </c:pt>
                <c:pt idx="215" formatCode="General">
                  <c:v>0.60828445907939999</c:v>
                </c:pt>
                <c:pt idx="216" formatCode="General">
                  <c:v>0.62396189154155701</c:v>
                </c:pt>
                <c:pt idx="217" formatCode="General">
                  <c:v>0.63822239919588397</c:v>
                </c:pt>
                <c:pt idx="218" formatCode="General">
                  <c:v>0.65103084873526995</c:v>
                </c:pt>
                <c:pt idx="219" formatCode="General">
                  <c:v>0.66237781624763103</c:v>
                </c:pt>
                <c:pt idx="220" formatCode="General">
                  <c:v>0.67227201017849303</c:v>
                </c:pt>
                <c:pt idx="221" formatCode="General">
                  <c:v>0.68073837353446298</c:v>
                </c:pt>
                <c:pt idx="222" formatCode="General">
                  <c:v>0.68786321842181897</c:v>
                </c:pt>
                <c:pt idx="223" formatCode="General">
                  <c:v>0.69375412186236796</c:v>
                </c:pt>
                <c:pt idx="224" formatCode="General">
                  <c:v>0.69847632984670305</c:v>
                </c:pt>
                <c:pt idx="225" formatCode="General">
                  <c:v>0.70207847557028302</c:v>
                </c:pt>
                <c:pt idx="226" formatCode="General">
                  <c:v>0.70465521114226204</c:v>
                </c:pt>
                <c:pt idx="227" formatCode="General">
                  <c:v>0.70631620517901395</c:v>
                </c:pt>
                <c:pt idx="228" formatCode="General">
                  <c:v>0.70718368220688499</c:v>
                </c:pt>
                <c:pt idx="229" formatCode="General">
                  <c:v>0.70761575431301804</c:v>
                </c:pt>
                <c:pt idx="230" formatCode="General">
                  <c:v>0.70780272447700099</c:v>
                </c:pt>
                <c:pt idx="231" formatCode="General">
                  <c:v>0.70749669284877603</c:v>
                </c:pt>
                <c:pt idx="232" formatCode="General">
                  <c:v>0.70649151805335297</c:v>
                </c:pt>
                <c:pt idx="233" formatCode="General">
                  <c:v>0.70497460125321598</c:v>
                </c:pt>
                <c:pt idx="234" formatCode="General">
                  <c:v>0.70328289662891597</c:v>
                </c:pt>
                <c:pt idx="235" formatCode="General">
                  <c:v>0.70147674384952896</c:v>
                </c:pt>
                <c:pt idx="236" formatCode="General">
                  <c:v>0.69954732528173602</c:v>
                </c:pt>
                <c:pt idx="237" formatCode="General">
                  <c:v>0.69750861025284905</c:v>
                </c:pt>
                <c:pt idx="238" formatCode="General">
                  <c:v>0.69538714346406205</c:v>
                </c:pt>
                <c:pt idx="239" formatCode="General">
                  <c:v>0.69326782971642997</c:v>
                </c:pt>
                <c:pt idx="240" formatCode="General">
                  <c:v>0.69118391089069597</c:v>
                </c:pt>
                <c:pt idx="241" formatCode="General">
                  <c:v>0.68917253260715094</c:v>
                </c:pt>
                <c:pt idx="242" formatCode="General">
                  <c:v>0.68723852522706697</c:v>
                </c:pt>
                <c:pt idx="243" formatCode="General">
                  <c:v>0.68533823783325298</c:v>
                </c:pt>
                <c:pt idx="244" formatCode="General">
                  <c:v>0.68334126089991798</c:v>
                </c:pt>
                <c:pt idx="245" formatCode="General">
                  <c:v>0.68121412500831302</c:v>
                </c:pt>
                <c:pt idx="246" formatCode="General">
                  <c:v>0.67894341749042997</c:v>
                </c:pt>
                <c:pt idx="247" formatCode="General">
                  <c:v>0.67650031686704504</c:v>
                </c:pt>
                <c:pt idx="248" formatCode="General">
                  <c:v>0.67384657632704503</c:v>
                </c:pt>
                <c:pt idx="249" formatCode="General">
                  <c:v>0.67095885319377202</c:v>
                </c:pt>
                <c:pt idx="250" formatCode="General">
                  <c:v>0.667805123717649</c:v>
                </c:pt>
                <c:pt idx="251" formatCode="General">
                  <c:v>0.66435820705529602</c:v>
                </c:pt>
                <c:pt idx="252" formatCode="General">
                  <c:v>0.66057395224889803</c:v>
                </c:pt>
                <c:pt idx="253" formatCode="General">
                  <c:v>0.65639152771524201</c:v>
                </c:pt>
                <c:pt idx="254" formatCode="General">
                  <c:v>0.65176144890440102</c:v>
                </c:pt>
                <c:pt idx="255" formatCode="General">
                  <c:v>0.64664324781370197</c:v>
                </c:pt>
                <c:pt idx="256" formatCode="General">
                  <c:v>0.641004235228122</c:v>
                </c:pt>
                <c:pt idx="257" formatCode="General">
                  <c:v>0.63480556639992602</c:v>
                </c:pt>
                <c:pt idx="258" formatCode="General">
                  <c:v>0.62799917164208496</c:v>
                </c:pt>
                <c:pt idx="259" formatCode="General">
                  <c:v>0.62051717796087003</c:v>
                </c:pt>
                <c:pt idx="260" formatCode="General">
                  <c:v>0.61232943023391595</c:v>
                </c:pt>
                <c:pt idx="261" formatCode="General">
                  <c:v>0.60342404832038099</c:v>
                </c:pt>
                <c:pt idx="262" formatCode="General">
                  <c:v>0.59379135200330502</c:v>
                </c:pt>
                <c:pt idx="263" formatCode="General">
                  <c:v>0.58341768198296395</c:v>
                </c:pt>
                <c:pt idx="264" formatCode="General">
                  <c:v>0.57222926949897501</c:v>
                </c:pt>
                <c:pt idx="265" formatCode="General">
                  <c:v>0.56023080071665099</c:v>
                </c:pt>
                <c:pt idx="266" formatCode="General">
                  <c:v>0.54744478700996702</c:v>
                </c:pt>
                <c:pt idx="267" formatCode="General">
                  <c:v>0.53391487471124399</c:v>
                </c:pt>
                <c:pt idx="268" formatCode="General">
                  <c:v>0.51973079803489697</c:v>
                </c:pt>
                <c:pt idx="269" formatCode="General">
                  <c:v>0.50509696167850904</c:v>
                </c:pt>
                <c:pt idx="270" formatCode="General">
                  <c:v>0.49010025965199999</c:v>
                </c:pt>
                <c:pt idx="271" formatCode="General">
                  <c:v>0.474802994593712</c:v>
                </c:pt>
                <c:pt idx="272" formatCode="General">
                  <c:v>0.45927715650770801</c:v>
                </c:pt>
                <c:pt idx="273" formatCode="General">
                  <c:v>0.443584947592288</c:v>
                </c:pt>
                <c:pt idx="274" formatCode="General">
                  <c:v>0.42776508757870202</c:v>
                </c:pt>
                <c:pt idx="275" formatCode="General">
                  <c:v>0.411890261172841</c:v>
                </c:pt>
                <c:pt idx="276" formatCode="General">
                  <c:v>0.39605028815022503</c:v>
                </c:pt>
                <c:pt idx="277" formatCode="General">
                  <c:v>0.38031852783953501</c:v>
                </c:pt>
                <c:pt idx="278" formatCode="General">
                  <c:v>0.364767577883925</c:v>
                </c:pt>
                <c:pt idx="279" formatCode="General">
                  <c:v>0.34947907288876501</c:v>
                </c:pt>
                <c:pt idx="280" formatCode="General">
                  <c:v>0.33450344451031899</c:v>
                </c:pt>
                <c:pt idx="281" formatCode="General">
                  <c:v>0.319791853390403</c:v>
                </c:pt>
                <c:pt idx="282" formatCode="General">
                  <c:v>0.30535411775884802</c:v>
                </c:pt>
                <c:pt idx="283" formatCode="General">
                  <c:v>0.29128770866695702</c:v>
                </c:pt>
                <c:pt idx="284" formatCode="General">
                  <c:v>0.277898462760096</c:v>
                </c:pt>
                <c:pt idx="285" formatCode="General">
                  <c:v>0.26522298646211601</c:v>
                </c:pt>
                <c:pt idx="286" formatCode="General">
                  <c:v>0.25300542557155498</c:v>
                </c:pt>
                <c:pt idx="287" formatCode="General">
                  <c:v>0.24105544059547501</c:v>
                </c:pt>
                <c:pt idx="288" formatCode="General">
                  <c:v>0.22941776232938599</c:v>
                </c:pt>
                <c:pt idx="289" formatCode="General">
                  <c:v>0.21823357493284801</c:v>
                </c:pt>
                <c:pt idx="290" formatCode="General">
                  <c:v>0.20752901519273401</c:v>
                </c:pt>
                <c:pt idx="291" formatCode="General">
                  <c:v>0.19729656162373899</c:v>
                </c:pt>
                <c:pt idx="292" formatCode="General">
                  <c:v>0.18751602895142999</c:v>
                </c:pt>
                <c:pt idx="293" formatCode="General">
                  <c:v>0.17818904113651299</c:v>
                </c:pt>
                <c:pt idx="294" formatCode="General">
                  <c:v>0.16934195236701999</c:v>
                </c:pt>
                <c:pt idx="295" formatCode="General">
                  <c:v>0.16096263826391899</c:v>
                </c:pt>
                <c:pt idx="296" formatCode="General">
                  <c:v>0.15303014184709501</c:v>
                </c:pt>
                <c:pt idx="297" formatCode="General">
                  <c:v>0.14551042398407901</c:v>
                </c:pt>
                <c:pt idx="298" formatCode="General">
                  <c:v>0.138382231950433</c:v>
                </c:pt>
                <c:pt idx="299" formatCode="General">
                  <c:v>0.13163710720737001</c:v>
                </c:pt>
                <c:pt idx="300" formatCode="General">
                  <c:v>0.125272834027299</c:v>
                </c:pt>
                <c:pt idx="301" formatCode="General">
                  <c:v>0.11926927567877101</c:v>
                </c:pt>
                <c:pt idx="302" formatCode="General">
                  <c:v>0.1135880572518</c:v>
                </c:pt>
                <c:pt idx="303" formatCode="General">
                  <c:v>0.108197696408218</c:v>
                </c:pt>
                <c:pt idx="304" formatCode="General">
                  <c:v>0.10309126938876</c:v>
                </c:pt>
                <c:pt idx="305" formatCode="General">
                  <c:v>9.8277138120203097E-2</c:v>
                </c:pt>
                <c:pt idx="306" formatCode="General">
                  <c:v>9.3741236256250401E-2</c:v>
                </c:pt>
                <c:pt idx="307" formatCode="General">
                  <c:v>8.9462135483583505E-2</c:v>
                </c:pt>
                <c:pt idx="308" formatCode="General">
                  <c:v>8.5405050933207896E-2</c:v>
                </c:pt>
                <c:pt idx="309" formatCode="General">
                  <c:v>8.1554936922881793E-2</c:v>
                </c:pt>
                <c:pt idx="310" formatCode="General">
                  <c:v>7.7915527232464199E-2</c:v>
                </c:pt>
                <c:pt idx="311" formatCode="General">
                  <c:v>7.4484597081059298E-2</c:v>
                </c:pt>
                <c:pt idx="312" formatCode="General">
                  <c:v>7.1248979856693498E-2</c:v>
                </c:pt>
                <c:pt idx="313" formatCode="General">
                  <c:v>6.8187175227250402E-2</c:v>
                </c:pt>
                <c:pt idx="314" formatCode="General">
                  <c:v>6.5288763505171904E-2</c:v>
                </c:pt>
                <c:pt idx="315" formatCode="General">
                  <c:v>6.25460587641921E-2</c:v>
                </c:pt>
                <c:pt idx="316" formatCode="General">
                  <c:v>5.9951933063293203E-2</c:v>
                </c:pt>
                <c:pt idx="317" formatCode="General">
                  <c:v>5.7497865947464297E-2</c:v>
                </c:pt>
                <c:pt idx="318" formatCode="General">
                  <c:v>5.5172580566129302E-2</c:v>
                </c:pt>
                <c:pt idx="319" formatCode="General">
                  <c:v>5.29504060855698E-2</c:v>
                </c:pt>
                <c:pt idx="320" formatCode="General">
                  <c:v>5.0822801851115602E-2</c:v>
                </c:pt>
                <c:pt idx="321" formatCode="General">
                  <c:v>4.8753556865758899E-2</c:v>
                </c:pt>
                <c:pt idx="322" formatCode="General">
                  <c:v>4.6713892662902698E-2</c:v>
                </c:pt>
                <c:pt idx="323" formatCode="General">
                  <c:v>4.4721003785102402E-2</c:v>
                </c:pt>
                <c:pt idx="324" formatCode="General">
                  <c:v>4.2845219198603998E-2</c:v>
                </c:pt>
                <c:pt idx="325" formatCode="General">
                  <c:v>4.1089099899706799E-2</c:v>
                </c:pt>
                <c:pt idx="326" formatCode="General">
                  <c:v>3.9442450411819999E-2</c:v>
                </c:pt>
                <c:pt idx="327" formatCode="General">
                  <c:v>3.7885577447634197E-2</c:v>
                </c:pt>
                <c:pt idx="328" formatCode="General">
                  <c:v>3.6409400124149498E-2</c:v>
                </c:pt>
                <c:pt idx="329" formatCode="General">
                  <c:v>3.5007693312338099E-2</c:v>
                </c:pt>
                <c:pt idx="330" formatCode="General">
                  <c:v>3.3678584000820397E-2</c:v>
                </c:pt>
                <c:pt idx="331" formatCode="General">
                  <c:v>3.2417778272639003E-2</c:v>
                </c:pt>
                <c:pt idx="332" formatCode="General">
                  <c:v>3.1220997365029E-2</c:v>
                </c:pt>
                <c:pt idx="333" formatCode="General">
                  <c:v>3.0083717598201901E-2</c:v>
                </c:pt>
                <c:pt idx="334" formatCode="General">
                  <c:v>2.9001940213329299E-2</c:v>
                </c:pt>
                <c:pt idx="335" formatCode="General">
                  <c:v>2.7974137406257399E-2</c:v>
                </c:pt>
                <c:pt idx="336" formatCode="General">
                  <c:v>2.6997957222958301E-2</c:v>
                </c:pt>
                <c:pt idx="337" formatCode="General">
                  <c:v>2.60702898564374E-2</c:v>
                </c:pt>
                <c:pt idx="338" formatCode="General">
                  <c:v>2.5185796536222299E-2</c:v>
                </c:pt>
                <c:pt idx="339" formatCode="General">
                  <c:v>2.4339546135162E-2</c:v>
                </c:pt>
                <c:pt idx="340" formatCode="General">
                  <c:v>2.3530539661087101E-2</c:v>
                </c:pt>
                <c:pt idx="341" formatCode="General">
                  <c:v>2.2761814822640499E-2</c:v>
                </c:pt>
                <c:pt idx="342" formatCode="General">
                  <c:v>2.2031965787406699E-2</c:v>
                </c:pt>
                <c:pt idx="343" formatCode="General">
                  <c:v>2.13381280614241E-2</c:v>
                </c:pt>
                <c:pt idx="344" formatCode="General">
                  <c:v>2.0675746788747999E-2</c:v>
                </c:pt>
                <c:pt idx="345" formatCode="General">
                  <c:v>2.00427860873587E-2</c:v>
                </c:pt>
                <c:pt idx="346" formatCode="General">
                  <c:v>1.94376643043544E-2</c:v>
                </c:pt>
                <c:pt idx="347" formatCode="General">
                  <c:v>1.8858692952167501E-2</c:v>
                </c:pt>
                <c:pt idx="348" formatCode="General">
                  <c:v>1.83044511739631E-2</c:v>
                </c:pt>
                <c:pt idx="349" formatCode="General">
                  <c:v>1.7773427113975299E-2</c:v>
                </c:pt>
                <c:pt idx="350" formatCode="General">
                  <c:v>1.7264591932492999E-2</c:v>
                </c:pt>
                <c:pt idx="351" formatCode="General">
                  <c:v>1.67768468574599E-2</c:v>
                </c:pt>
                <c:pt idx="352" formatCode="General">
                  <c:v>1.6309175889395001E-2</c:v>
                </c:pt>
                <c:pt idx="353" formatCode="General">
                  <c:v>1.5860645379703501E-2</c:v>
                </c:pt>
                <c:pt idx="354" formatCode="General">
                  <c:v>1.5430330546099401E-2</c:v>
                </c:pt>
                <c:pt idx="355" formatCode="General">
                  <c:v>1.50173453422104E-2</c:v>
                </c:pt>
                <c:pt idx="356" formatCode="General">
                  <c:v>1.4620849463148801E-2</c:v>
                </c:pt>
                <c:pt idx="357" formatCode="General">
                  <c:v>1.42400482415352E-2</c:v>
                </c:pt>
                <c:pt idx="358" formatCode="General">
                  <c:v>1.38742426380214E-2</c:v>
                </c:pt>
                <c:pt idx="359" formatCode="General">
                  <c:v>1.3523115190903099E-2</c:v>
                </c:pt>
                <c:pt idx="360" formatCode="General">
                  <c:v>1.3186048465918599E-2</c:v>
                </c:pt>
                <c:pt idx="361" formatCode="General">
                  <c:v>1.2862385043779701E-2</c:v>
                </c:pt>
                <c:pt idx="362" formatCode="General">
                  <c:v>1.25515038739422E-2</c:v>
                </c:pt>
                <c:pt idx="363" formatCode="General">
                  <c:v>1.2252848515117799E-2</c:v>
                </c:pt>
                <c:pt idx="364" formatCode="General">
                  <c:v>1.19660739399697E-2</c:v>
                </c:pt>
                <c:pt idx="365" formatCode="General">
                  <c:v>1.1690666397591301E-2</c:v>
                </c:pt>
                <c:pt idx="366" formatCode="General">
                  <c:v>1.14261023862052E-2</c:v>
                </c:pt>
                <c:pt idx="367" formatCode="General">
                  <c:v>1.1171877876048999E-2</c:v>
                </c:pt>
                <c:pt idx="368" formatCode="General">
                  <c:v>1.0927481106531699E-2</c:v>
                </c:pt>
                <c:pt idx="369" formatCode="General">
                  <c:v>1.06922347535542E-2</c:v>
                </c:pt>
                <c:pt idx="370" formatCode="General">
                  <c:v>1.04657046011076E-2</c:v>
                </c:pt>
                <c:pt idx="371" formatCode="General">
                  <c:v>1.0247517802454999E-2</c:v>
                </c:pt>
                <c:pt idx="372" formatCode="General">
                  <c:v>1.0037320407241699E-2</c:v>
                </c:pt>
                <c:pt idx="373" formatCode="General">
                  <c:v>9.8348577188859792E-3</c:v>
                </c:pt>
                <c:pt idx="374" formatCode="General">
                  <c:v>9.6398658140323095E-3</c:v>
                </c:pt>
                <c:pt idx="375" formatCode="General">
                  <c:v>9.4519561674181306E-3</c:v>
                </c:pt>
                <c:pt idx="376" formatCode="General">
                  <c:v>9.2706417032038298E-3</c:v>
                </c:pt>
                <c:pt idx="377" formatCode="General">
                  <c:v>9.0956825991439592E-3</c:v>
                </c:pt>
                <c:pt idx="378" formatCode="General">
                  <c:v>8.9269181593540792E-3</c:v>
                </c:pt>
                <c:pt idx="379" formatCode="General">
                  <c:v>8.7643325463306193E-3</c:v>
                </c:pt>
                <c:pt idx="380" formatCode="General">
                  <c:v>8.6076461095052695E-3</c:v>
                </c:pt>
                <c:pt idx="381" formatCode="General">
                  <c:v>8.4565493219121695E-3</c:v>
                </c:pt>
                <c:pt idx="382" formatCode="General">
                  <c:v>8.3107307741860596E-3</c:v>
                </c:pt>
                <c:pt idx="383" formatCode="General">
                  <c:v>8.1700145326503402E-3</c:v>
                </c:pt>
                <c:pt idx="384" formatCode="General">
                  <c:v>8.0342530640217305E-3</c:v>
                </c:pt>
                <c:pt idx="385" formatCode="General">
                  <c:v>7.9032509538396797E-3</c:v>
                </c:pt>
                <c:pt idx="386" formatCode="General">
                  <c:v>7.7768035379669103E-3</c:v>
                </c:pt>
                <c:pt idx="387" formatCode="General">
                  <c:v>7.6547165878475699E-3</c:v>
                </c:pt>
                <c:pt idx="388" formatCode="General">
                  <c:v>7.5368857832678101E-3</c:v>
                </c:pt>
                <c:pt idx="389" formatCode="General">
                  <c:v>7.4233185695745498E-3</c:v>
                </c:pt>
                <c:pt idx="390" formatCode="General">
                  <c:v>7.3138873590702404E-3</c:v>
                </c:pt>
                <c:pt idx="391" formatCode="General">
                  <c:v>7.2083065961912997E-3</c:v>
                </c:pt>
                <c:pt idx="392" formatCode="General">
                  <c:v>7.1063841393397302E-3</c:v>
                </c:pt>
                <c:pt idx="393" formatCode="General">
                  <c:v>7.0079308916085803E-3</c:v>
                </c:pt>
                <c:pt idx="394" formatCode="General">
                  <c:v>6.9126664194367202E-3</c:v>
                </c:pt>
                <c:pt idx="395" formatCode="General">
                  <c:v>6.8204575814170901E-3</c:v>
                </c:pt>
                <c:pt idx="396" formatCode="General">
                  <c:v>6.7312024964587798E-3</c:v>
                </c:pt>
                <c:pt idx="397" formatCode="General">
                  <c:v>6.6448466057626096E-3</c:v>
                </c:pt>
                <c:pt idx="398" formatCode="General">
                  <c:v>6.5613535111631099E-3</c:v>
                </c:pt>
                <c:pt idx="399" formatCode="General">
                  <c:v>6.4807739999953604E-3</c:v>
                </c:pt>
                <c:pt idx="400" formatCode="General">
                  <c:v>6.4029527098351602E-3</c:v>
                </c:pt>
                <c:pt idx="401" formatCode="General">
                  <c:v>6.3277841915869897E-3</c:v>
                </c:pt>
                <c:pt idx="402" formatCode="General">
                  <c:v>6.2551731431721696E-3</c:v>
                </c:pt>
                <c:pt idx="403" formatCode="General">
                  <c:v>6.1850574497944299E-3</c:v>
                </c:pt>
                <c:pt idx="404" formatCode="General">
                  <c:v>6.1173896306100598E-3</c:v>
                </c:pt>
                <c:pt idx="405" formatCode="General">
                  <c:v>6.0520920641992E-3</c:v>
                </c:pt>
                <c:pt idx="406" formatCode="General">
                  <c:v>5.9889139804646802E-3</c:v>
                </c:pt>
                <c:pt idx="407" formatCode="General">
                  <c:v>5.9276947704101903E-3</c:v>
                </c:pt>
                <c:pt idx="408" formatCode="General">
                  <c:v>5.8683888218554296E-3</c:v>
                </c:pt>
                <c:pt idx="409" formatCode="General">
                  <c:v>5.8111229900499198E-3</c:v>
                </c:pt>
                <c:pt idx="410" formatCode="General">
                  <c:v>5.7558740297501201E-3</c:v>
                </c:pt>
                <c:pt idx="411" formatCode="General">
                  <c:v>5.7025900994174599E-3</c:v>
                </c:pt>
                <c:pt idx="412" formatCode="General">
                  <c:v>5.6511828829896096E-3</c:v>
                </c:pt>
                <c:pt idx="413" formatCode="General">
                  <c:v>5.60148152418389E-3</c:v>
                </c:pt>
                <c:pt idx="414" formatCode="General">
                  <c:v>5.5534295849845603E-3</c:v>
                </c:pt>
                <c:pt idx="415" formatCode="General">
                  <c:v>5.5070421107973801E-3</c:v>
                </c:pt>
                <c:pt idx="416" formatCode="General">
                  <c:v>5.4623067643420698E-3</c:v>
                </c:pt>
                <c:pt idx="417" formatCode="General">
                  <c:v>5.4191791811528701E-3</c:v>
                </c:pt>
                <c:pt idx="418" formatCode="General">
                  <c:v>5.37762416296761E-3</c:v>
                </c:pt>
                <c:pt idx="419" formatCode="General">
                  <c:v>5.3376455886920702E-3</c:v>
                </c:pt>
                <c:pt idx="420" formatCode="General">
                  <c:v>5.2992194301857802E-3</c:v>
                </c:pt>
                <c:pt idx="421" formatCode="General">
                  <c:v>5.2622620131284898E-3</c:v>
                </c:pt>
                <c:pt idx="422" formatCode="General">
                  <c:v>5.22645525067499E-3</c:v>
                </c:pt>
                <c:pt idx="423" formatCode="General">
                  <c:v>5.1917282206582404E-3</c:v>
                </c:pt>
                <c:pt idx="424" formatCode="General">
                  <c:v>5.1582869071565302E-3</c:v>
                </c:pt>
                <c:pt idx="425" formatCode="General">
                  <c:v>5.1262566489020302E-3</c:v>
                </c:pt>
                <c:pt idx="426" formatCode="General">
                  <c:v>5.09560829153736E-3</c:v>
                </c:pt>
                <c:pt idx="427" formatCode="General">
                  <c:v>5.066313899539E-3</c:v>
                </c:pt>
                <c:pt idx="428" formatCode="General">
                  <c:v>5.0380995786549303E-3</c:v>
                </c:pt>
                <c:pt idx="429" formatCode="General">
                  <c:v>5.0096530896438403E-3</c:v>
                </c:pt>
                <c:pt idx="430" formatCode="General">
                  <c:v>4.9807801348057002E-3</c:v>
                </c:pt>
                <c:pt idx="431" formatCode="General">
                  <c:v>4.9514916854335404E-3</c:v>
                </c:pt>
                <c:pt idx="432" formatCode="General">
                  <c:v>4.9217984833523102E-3</c:v>
                </c:pt>
                <c:pt idx="433" formatCode="General">
                  <c:v>4.8919334367043196E-3</c:v>
                </c:pt>
                <c:pt idx="434" formatCode="General">
                  <c:v>4.8632221922974101E-3</c:v>
                </c:pt>
                <c:pt idx="435" formatCode="General">
                  <c:v>4.8358557955985003E-3</c:v>
                </c:pt>
                <c:pt idx="436" formatCode="General">
                  <c:v>4.8098032829910998E-3</c:v>
                </c:pt>
                <c:pt idx="437" formatCode="General">
                  <c:v>4.7850300033247996E-3</c:v>
                </c:pt>
                <c:pt idx="438" formatCode="General">
                  <c:v>4.7614513379712802E-3</c:v>
                </c:pt>
                <c:pt idx="439" formatCode="General">
                  <c:v>4.7389124553304301E-3</c:v>
                </c:pt>
                <c:pt idx="440" formatCode="General">
                  <c:v>4.7173928479621796E-3</c:v>
                </c:pt>
                <c:pt idx="441" formatCode="General">
                  <c:v>4.6968983592482801E-3</c:v>
                </c:pt>
                <c:pt idx="442" formatCode="General">
                  <c:v>4.6774082054794304E-3</c:v>
                </c:pt>
                <c:pt idx="443" formatCode="General">
                  <c:v>4.6588799339993903E-3</c:v>
                </c:pt>
                <c:pt idx="444" formatCode="General">
                  <c:v>4.6411621812464396E-3</c:v>
                </c:pt>
                <c:pt idx="445" formatCode="General">
                  <c:v>4.6242138207140101E-3</c:v>
                </c:pt>
                <c:pt idx="446" formatCode="General">
                  <c:v>4.6080158023706604E-3</c:v>
                </c:pt>
                <c:pt idx="447" formatCode="General">
                  <c:v>4.59266364676652E-3</c:v>
                </c:pt>
                <c:pt idx="448" formatCode="General">
                  <c:v>4.5782663361058204E-3</c:v>
                </c:pt>
                <c:pt idx="449" formatCode="General">
                  <c:v>4.5648481649195102E-3</c:v>
                </c:pt>
                <c:pt idx="450" formatCode="General">
                  <c:v>4.55214352819129E-3</c:v>
                </c:pt>
                <c:pt idx="451" formatCode="General">
                  <c:v>4.5400892221613802E-3</c:v>
                </c:pt>
                <c:pt idx="452" formatCode="General">
                  <c:v>4.5286642915579002E-3</c:v>
                </c:pt>
                <c:pt idx="453" formatCode="General">
                  <c:v>4.51790593205383E-3</c:v>
                </c:pt>
                <c:pt idx="454" formatCode="General">
                  <c:v>4.50813076309E-3</c:v>
                </c:pt>
                <c:pt idx="455" formatCode="General">
                  <c:v>4.4993843005395997E-3</c:v>
                </c:pt>
                <c:pt idx="456" formatCode="General">
                  <c:v>4.4916102110128097E-3</c:v>
                </c:pt>
                <c:pt idx="457" formatCode="General">
                  <c:v>4.4844403163031999E-3</c:v>
                </c:pt>
                <c:pt idx="458" formatCode="General">
                  <c:v>4.4777832144215499E-3</c:v>
                </c:pt>
                <c:pt idx="459" formatCode="General">
                  <c:v>4.4716090630200402E-3</c:v>
                </c:pt>
                <c:pt idx="460" formatCode="General">
                  <c:v>4.4659104133045599E-3</c:v>
                </c:pt>
                <c:pt idx="461" formatCode="General">
                  <c:v>4.4606720744348304E-3</c:v>
                </c:pt>
                <c:pt idx="462" formatCode="General">
                  <c:v>4.45587912059756E-3</c:v>
                </c:pt>
                <c:pt idx="463" formatCode="General">
                  <c:v>4.45162290951703E-3</c:v>
                </c:pt>
                <c:pt idx="464" formatCode="General">
                  <c:v>4.4485085984949397E-3</c:v>
                </c:pt>
                <c:pt idx="465" formatCode="General">
                  <c:v>4.4466363459527104E-3</c:v>
                </c:pt>
                <c:pt idx="466" formatCode="General">
                  <c:v>4.4455253939286003E-3</c:v>
                </c:pt>
                <c:pt idx="467" formatCode="General">
                  <c:v>4.44412525599864E-3</c:v>
                </c:pt>
                <c:pt idx="468" formatCode="General">
                  <c:v>4.44247189891862E-3</c:v>
                </c:pt>
                <c:pt idx="469" formatCode="General">
                  <c:v>4.4417075916325498E-3</c:v>
                </c:pt>
                <c:pt idx="470" formatCode="General">
                  <c:v>4.4421894768556297E-3</c:v>
                </c:pt>
                <c:pt idx="471" formatCode="General">
                  <c:v>4.4439115315433901E-3</c:v>
                </c:pt>
                <c:pt idx="472" formatCode="General">
                  <c:v>4.4468682052349199E-3</c:v>
                </c:pt>
                <c:pt idx="473" formatCode="General">
                  <c:v>4.4505714955115098E-3</c:v>
                </c:pt>
                <c:pt idx="474" formatCode="General">
                  <c:v>4.4521601128806503E-3</c:v>
                </c:pt>
                <c:pt idx="475" formatCode="General">
                  <c:v>4.4511480087242299E-3</c:v>
                </c:pt>
                <c:pt idx="476" formatCode="General">
                  <c:v>4.4487562201320097E-3</c:v>
                </c:pt>
                <c:pt idx="477" formatCode="General">
                  <c:v>4.4462019204426504E-3</c:v>
                </c:pt>
                <c:pt idx="478" formatCode="General">
                  <c:v>4.4436000809157999E-3</c:v>
                </c:pt>
                <c:pt idx="479" formatCode="General">
                  <c:v>4.44157581288512E-3</c:v>
                </c:pt>
                <c:pt idx="480" formatCode="General">
                  <c:v>4.4402194440301499E-3</c:v>
                </c:pt>
                <c:pt idx="481" formatCode="General">
                  <c:v>4.4395129242780704E-3</c:v>
                </c:pt>
                <c:pt idx="482" formatCode="General">
                  <c:v>4.4394389618653196E-3</c:v>
                </c:pt>
                <c:pt idx="483" formatCode="General">
                  <c:v>4.4397778407280399E-3</c:v>
                </c:pt>
                <c:pt idx="484" formatCode="General">
                  <c:v>4.4396034502668302E-3</c:v>
                </c:pt>
                <c:pt idx="485" formatCode="General">
                  <c:v>4.4387953704812201E-3</c:v>
                </c:pt>
                <c:pt idx="486" formatCode="General">
                  <c:v>4.4386277636526E-3</c:v>
                </c:pt>
                <c:pt idx="487" formatCode="General">
                  <c:v>4.4399766586146298E-3</c:v>
                </c:pt>
                <c:pt idx="488" formatCode="General">
                  <c:v>4.4426682179125503E-3</c:v>
                </c:pt>
                <c:pt idx="489" formatCode="General">
                  <c:v>4.4457405009166399E-3</c:v>
                </c:pt>
                <c:pt idx="490" formatCode="General">
                  <c:v>4.4490260146580196E-3</c:v>
                </c:pt>
                <c:pt idx="491" formatCode="General">
                  <c:v>4.4525090136423298E-3</c:v>
                </c:pt>
                <c:pt idx="492" formatCode="General">
                  <c:v>4.4561737091121396E-3</c:v>
                </c:pt>
                <c:pt idx="493" formatCode="General">
                  <c:v>4.4598582198440203E-3</c:v>
                </c:pt>
                <c:pt idx="494" formatCode="General">
                  <c:v>4.4628742596461001E-3</c:v>
                </c:pt>
                <c:pt idx="495" formatCode="General">
                  <c:v>4.46512942045866E-3</c:v>
                </c:pt>
                <c:pt idx="496" formatCode="General">
                  <c:v>4.46787249313935E-3</c:v>
                </c:pt>
                <c:pt idx="497" formatCode="General">
                  <c:v>4.4720547097586204E-3</c:v>
                </c:pt>
                <c:pt idx="498" formatCode="General">
                  <c:v>4.4773999104418998E-3</c:v>
                </c:pt>
                <c:pt idx="499" formatCode="General">
                  <c:v>4.4824175855244404E-3</c:v>
                </c:pt>
                <c:pt idx="500" formatCode="General">
                  <c:v>4.4868588286673498E-3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12-4E97-87EB-62A1B645AF1A}"/>
            </c:ext>
          </c:extLst>
        </c:ser>
        <c:ser>
          <c:idx val="2"/>
          <c:order val="2"/>
          <c:tx>
            <c:strRef>
              <c:f>TCFs!$D$1</c:f>
              <c:strCache>
                <c:ptCount val="1"/>
                <c:pt idx="0">
                  <c:v>R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TCFs!$A$2:$A$502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TCFs!$D$2:$D$502</c:f>
              <c:numCache>
                <c:formatCode>0.00E+00</c:formatCode>
                <c:ptCount val="501"/>
                <c:pt idx="0">
                  <c:v>6.3232758146292202E-9</c:v>
                </c:pt>
                <c:pt idx="1">
                  <c:v>1.08999691437965E-8</c:v>
                </c:pt>
                <c:pt idx="2">
                  <c:v>1.8572454347734601E-8</c:v>
                </c:pt>
                <c:pt idx="3">
                  <c:v>3.1279880076674701E-8</c:v>
                </c:pt>
                <c:pt idx="4">
                  <c:v>5.2079816874151198E-8</c:v>
                </c:pt>
                <c:pt idx="5">
                  <c:v>8.5717862084948394E-8</c:v>
                </c:pt>
                <c:pt idx="6">
                  <c:v>1.39454815100921E-7</c:v>
                </c:pt>
                <c:pt idx="7">
                  <c:v>2.2423967280344699E-7</c:v>
                </c:pt>
                <c:pt idx="8">
                  <c:v>3.5614083362581199E-7</c:v>
                </c:pt>
                <c:pt idx="9">
                  <c:v>5.5675834595076504E-7</c:v>
                </c:pt>
                <c:pt idx="10">
                  <c:v>8.5607408525747796E-7</c:v>
                </c:pt>
                <c:pt idx="11">
                  <c:v>1.29440599861551E-6</c:v>
                </c:pt>
                <c:pt idx="12">
                  <c:v>1.92436493392512E-6</c:v>
                </c:pt>
                <c:pt idx="13">
                  <c:v>2.8097656704473498E-6</c:v>
                </c:pt>
                <c:pt idx="14">
                  <c:v>4.0051178892062898E-6</c:v>
                </c:pt>
                <c:pt idx="15">
                  <c:v>5.5760046065853197E-6</c:v>
                </c:pt>
                <c:pt idx="16">
                  <c:v>7.6155397775223703E-6</c:v>
                </c:pt>
                <c:pt idx="17">
                  <c:v>1.02487588219341E-5</c:v>
                </c:pt>
                <c:pt idx="18">
                  <c:v>1.36217604908102E-5</c:v>
                </c:pt>
                <c:pt idx="19">
                  <c:v>1.7959194729444601E-5</c:v>
                </c:pt>
                <c:pt idx="20">
                  <c:v>2.3508618318180801E-5</c:v>
                </c:pt>
                <c:pt idx="21">
                  <c:v>3.05618059578727E-5</c:v>
                </c:pt>
                <c:pt idx="22">
                  <c:v>3.94636795628116E-5</c:v>
                </c:pt>
                <c:pt idx="23">
                  <c:v>5.0620457676519797E-5</c:v>
                </c:pt>
                <c:pt idx="24">
                  <c:v>6.4543877155380497E-5</c:v>
                </c:pt>
                <c:pt idx="25">
                  <c:v>8.1807535933128196E-5</c:v>
                </c:pt>
                <c:pt idx="26" formatCode="General">
                  <c:v>1.03056869264673E-4</c:v>
                </c:pt>
                <c:pt idx="27" formatCode="General">
                  <c:v>1.2901643618517801E-4</c:v>
                </c:pt>
                <c:pt idx="28" formatCode="General">
                  <c:v>1.60434824993383E-4</c:v>
                </c:pt>
                <c:pt idx="29" formatCode="General">
                  <c:v>1.9801208546957699E-4</c:v>
                </c:pt>
                <c:pt idx="30" formatCode="General">
                  <c:v>2.4254571930181301E-4</c:v>
                </c:pt>
                <c:pt idx="31" formatCode="General">
                  <c:v>2.9493582099659403E-4</c:v>
                </c:pt>
                <c:pt idx="32" formatCode="General">
                  <c:v>3.5625875857439902E-4</c:v>
                </c:pt>
                <c:pt idx="33" formatCode="General">
                  <c:v>4.2812810995125302E-4</c:v>
                </c:pt>
                <c:pt idx="34" formatCode="General">
                  <c:v>5.1424690811849695E-4</c:v>
                </c:pt>
                <c:pt idx="35" formatCode="General">
                  <c:v>6.1858571067241301E-4</c:v>
                </c:pt>
                <c:pt idx="36" formatCode="General">
                  <c:v>7.4619878281449899E-4</c:v>
                </c:pt>
                <c:pt idx="37" formatCode="General">
                  <c:v>9.0380537778408996E-4</c:v>
                </c:pt>
                <c:pt idx="38" formatCode="General">
                  <c:v>1.10017366620856E-3</c:v>
                </c:pt>
                <c:pt idx="39" formatCode="General">
                  <c:v>1.34623495016578E-3</c:v>
                </c:pt>
                <c:pt idx="40" formatCode="General">
                  <c:v>1.65625504805542E-3</c:v>
                </c:pt>
                <c:pt idx="41" formatCode="General">
                  <c:v>2.0476990372913502E-3</c:v>
                </c:pt>
                <c:pt idx="42" formatCode="General">
                  <c:v>2.5403973223008399E-3</c:v>
                </c:pt>
                <c:pt idx="43" formatCode="General">
                  <c:v>3.1546220191649701E-3</c:v>
                </c:pt>
                <c:pt idx="44" formatCode="General">
                  <c:v>3.9083552793828498E-3</c:v>
                </c:pt>
                <c:pt idx="45" formatCode="General">
                  <c:v>4.8069842072713496E-3</c:v>
                </c:pt>
                <c:pt idx="46" formatCode="General">
                  <c:v>5.8356137685155098E-3</c:v>
                </c:pt>
                <c:pt idx="47" formatCode="General">
                  <c:v>6.9551698284093097E-3</c:v>
                </c:pt>
                <c:pt idx="48" formatCode="General">
                  <c:v>8.1095980131055002E-3</c:v>
                </c:pt>
                <c:pt idx="49" formatCode="General">
                  <c:v>9.2477402044486793E-3</c:v>
                </c:pt>
                <c:pt idx="50" formatCode="General">
                  <c:v>1.03435084053351E-2</c:v>
                </c:pt>
                <c:pt idx="51" formatCode="General">
                  <c:v>1.1411028173257899E-2</c:v>
                </c:pt>
                <c:pt idx="52" formatCode="General">
                  <c:v>1.2500591781727501E-2</c:v>
                </c:pt>
                <c:pt idx="53" formatCode="General">
                  <c:v>1.3690569438683299E-2</c:v>
                </c:pt>
                <c:pt idx="54" formatCode="General">
                  <c:v>1.50806393907122E-2</c:v>
                </c:pt>
                <c:pt idx="55" formatCode="General">
                  <c:v>1.6775099512209301E-2</c:v>
                </c:pt>
                <c:pt idx="56" formatCode="General">
                  <c:v>1.8887515873803402E-2</c:v>
                </c:pt>
                <c:pt idx="57" formatCode="General">
                  <c:v>2.1511036032394602E-2</c:v>
                </c:pt>
                <c:pt idx="58" formatCode="General">
                  <c:v>2.4694258571025099E-2</c:v>
                </c:pt>
                <c:pt idx="59" formatCode="General">
                  <c:v>2.83735152635105E-2</c:v>
                </c:pt>
                <c:pt idx="60" formatCode="General">
                  <c:v>3.2238528285299002E-2</c:v>
                </c:pt>
                <c:pt idx="61" formatCode="General">
                  <c:v>3.56075654723427E-2</c:v>
                </c:pt>
                <c:pt idx="62" formatCode="General">
                  <c:v>3.7561905461772502E-2</c:v>
                </c:pt>
                <c:pt idx="63" formatCode="General">
                  <c:v>3.7422839760686201E-2</c:v>
                </c:pt>
                <c:pt idx="64" formatCode="General">
                  <c:v>3.53132775066596E-2</c:v>
                </c:pt>
                <c:pt idx="65" formatCode="General">
                  <c:v>3.2085413723270603E-2</c:v>
                </c:pt>
                <c:pt idx="66" formatCode="General">
                  <c:v>2.8558104170786601E-2</c:v>
                </c:pt>
                <c:pt idx="67" formatCode="General">
                  <c:v>2.5285183579432002E-2</c:v>
                </c:pt>
                <c:pt idx="68" formatCode="General">
                  <c:v>2.2516259936424001E-2</c:v>
                </c:pt>
                <c:pt idx="69" formatCode="General">
                  <c:v>2.0226568200049901E-2</c:v>
                </c:pt>
                <c:pt idx="70" formatCode="General">
                  <c:v>1.8381215628214698E-2</c:v>
                </c:pt>
                <c:pt idx="71" formatCode="General">
                  <c:v>1.69240740976319E-2</c:v>
                </c:pt>
                <c:pt idx="72" formatCode="General">
                  <c:v>1.5803357516174E-2</c:v>
                </c:pt>
                <c:pt idx="73" formatCode="General">
                  <c:v>1.4962847471449801E-2</c:v>
                </c:pt>
                <c:pt idx="74" formatCode="General">
                  <c:v>1.43356380987858E-2</c:v>
                </c:pt>
                <c:pt idx="75" formatCode="General">
                  <c:v>1.3889610506702701E-2</c:v>
                </c:pt>
                <c:pt idx="76" formatCode="General">
                  <c:v>1.3604172420869099E-2</c:v>
                </c:pt>
                <c:pt idx="77" formatCode="General">
                  <c:v>1.34646812670877E-2</c:v>
                </c:pt>
                <c:pt idx="78" formatCode="General">
                  <c:v>1.34658769663689E-2</c:v>
                </c:pt>
                <c:pt idx="79" formatCode="General">
                  <c:v>1.36287685234017E-2</c:v>
                </c:pt>
                <c:pt idx="80" formatCode="General">
                  <c:v>1.3946141527126201E-2</c:v>
                </c:pt>
                <c:pt idx="81" formatCode="General">
                  <c:v>1.4411519649413101E-2</c:v>
                </c:pt>
                <c:pt idx="82" formatCode="General">
                  <c:v>1.5025128675538801E-2</c:v>
                </c:pt>
                <c:pt idx="83" formatCode="General">
                  <c:v>1.5780771632895998E-2</c:v>
                </c:pt>
                <c:pt idx="84" formatCode="General">
                  <c:v>1.66779729728379E-2</c:v>
                </c:pt>
                <c:pt idx="85" formatCode="General">
                  <c:v>1.7693507964997999E-2</c:v>
                </c:pt>
                <c:pt idx="86" formatCode="General">
                  <c:v>1.8805830374003199E-2</c:v>
                </c:pt>
                <c:pt idx="87" formatCode="General">
                  <c:v>1.9979390776007001E-2</c:v>
                </c:pt>
                <c:pt idx="88" formatCode="General">
                  <c:v>2.11329732356852E-2</c:v>
                </c:pt>
                <c:pt idx="89" formatCode="General">
                  <c:v>2.2167520759061001E-2</c:v>
                </c:pt>
                <c:pt idx="90" formatCode="General">
                  <c:v>2.29788079206396E-2</c:v>
                </c:pt>
                <c:pt idx="91" formatCode="General">
                  <c:v>2.3452783867760799E-2</c:v>
                </c:pt>
                <c:pt idx="92" formatCode="General">
                  <c:v>2.3504452510226499E-2</c:v>
                </c:pt>
                <c:pt idx="93" formatCode="General">
                  <c:v>2.3112356824552201E-2</c:v>
                </c:pt>
                <c:pt idx="94" formatCode="General">
                  <c:v>2.2289622778733999E-2</c:v>
                </c:pt>
                <c:pt idx="95" formatCode="General">
                  <c:v>2.1083588381365301E-2</c:v>
                </c:pt>
                <c:pt idx="96" formatCode="General">
                  <c:v>1.9603775926326499E-2</c:v>
                </c:pt>
                <c:pt idx="97" formatCode="General">
                  <c:v>1.79663415458775E-2</c:v>
                </c:pt>
                <c:pt idx="98" formatCode="General">
                  <c:v>1.6287258440644201E-2</c:v>
                </c:pt>
                <c:pt idx="99" formatCode="General">
                  <c:v>1.4811203012451901E-2</c:v>
                </c:pt>
                <c:pt idx="100" formatCode="General">
                  <c:v>1.36783665727937E-2</c:v>
                </c:pt>
                <c:pt idx="101" formatCode="General">
                  <c:v>1.25445021111337E-2</c:v>
                </c:pt>
                <c:pt idx="102" formatCode="General">
                  <c:v>1.1247140273156399E-2</c:v>
                </c:pt>
                <c:pt idx="103" formatCode="General">
                  <c:v>1.01430870557284E-2</c:v>
                </c:pt>
                <c:pt idx="104" formatCode="General">
                  <c:v>9.2331014430664295E-3</c:v>
                </c:pt>
                <c:pt idx="105" formatCode="General">
                  <c:v>8.4640261307708797E-3</c:v>
                </c:pt>
                <c:pt idx="106" formatCode="General">
                  <c:v>7.7964563979767004E-3</c:v>
                </c:pt>
                <c:pt idx="107" formatCode="General">
                  <c:v>7.20787613731135E-3</c:v>
                </c:pt>
                <c:pt idx="108" formatCode="General">
                  <c:v>6.6988886354755499E-3</c:v>
                </c:pt>
                <c:pt idx="109" formatCode="General">
                  <c:v>6.25973324105815E-3</c:v>
                </c:pt>
                <c:pt idx="110" formatCode="General">
                  <c:v>5.8816957707753604E-3</c:v>
                </c:pt>
                <c:pt idx="111" formatCode="General">
                  <c:v>5.5558337515133303E-3</c:v>
                </c:pt>
                <c:pt idx="112" formatCode="General">
                  <c:v>5.2724959959682101E-3</c:v>
                </c:pt>
                <c:pt idx="113" formatCode="General">
                  <c:v>5.0271103806198703E-3</c:v>
                </c:pt>
                <c:pt idx="114" formatCode="General">
                  <c:v>4.8162280046375799E-3</c:v>
                </c:pt>
                <c:pt idx="115" formatCode="General">
                  <c:v>4.6359420127028601E-3</c:v>
                </c:pt>
                <c:pt idx="116" formatCode="General">
                  <c:v>4.4829810755319596E-3</c:v>
                </c:pt>
                <c:pt idx="117" formatCode="General">
                  <c:v>4.35371893454925E-3</c:v>
                </c:pt>
                <c:pt idx="118" formatCode="General">
                  <c:v>4.2456187521717403E-3</c:v>
                </c:pt>
                <c:pt idx="119" formatCode="General">
                  <c:v>4.1561436924412399E-3</c:v>
                </c:pt>
                <c:pt idx="120" formatCode="General">
                  <c:v>4.0834569987062896E-3</c:v>
                </c:pt>
                <c:pt idx="121" formatCode="General">
                  <c:v>4.02562965308856E-3</c:v>
                </c:pt>
                <c:pt idx="122" formatCode="General">
                  <c:v>3.9819401466435096E-3</c:v>
                </c:pt>
                <c:pt idx="123" formatCode="General">
                  <c:v>3.9520093594152001E-3</c:v>
                </c:pt>
                <c:pt idx="124" formatCode="General">
                  <c:v>3.9357938739391198E-3</c:v>
                </c:pt>
                <c:pt idx="125" formatCode="General">
                  <c:v>3.93267926082882E-3</c:v>
                </c:pt>
                <c:pt idx="126" formatCode="General">
                  <c:v>3.9422276194878503E-3</c:v>
                </c:pt>
                <c:pt idx="127" formatCode="General">
                  <c:v>3.9643559880829498E-3</c:v>
                </c:pt>
                <c:pt idx="128" formatCode="General">
                  <c:v>3.99894892911201E-3</c:v>
                </c:pt>
                <c:pt idx="129" formatCode="General">
                  <c:v>4.0458233430387602E-3</c:v>
                </c:pt>
                <c:pt idx="130" formatCode="General">
                  <c:v>4.1045321170575704E-3</c:v>
                </c:pt>
                <c:pt idx="131" formatCode="General">
                  <c:v>4.1753937160584004E-3</c:v>
                </c:pt>
                <c:pt idx="132" formatCode="General">
                  <c:v>4.2598785345943401E-3</c:v>
                </c:pt>
                <c:pt idx="133" formatCode="General">
                  <c:v>4.3580015765056802E-3</c:v>
                </c:pt>
                <c:pt idx="134" formatCode="General">
                  <c:v>4.4691061465750304E-3</c:v>
                </c:pt>
                <c:pt idx="135" formatCode="General">
                  <c:v>4.5939591483159497E-3</c:v>
                </c:pt>
                <c:pt idx="136" formatCode="General">
                  <c:v>4.73428500631302E-3</c:v>
                </c:pt>
                <c:pt idx="137" formatCode="General">
                  <c:v>4.8911513557237003E-3</c:v>
                </c:pt>
                <c:pt idx="138" formatCode="General">
                  <c:v>5.0656324106074704E-3</c:v>
                </c:pt>
                <c:pt idx="139" formatCode="General">
                  <c:v>5.2578115721892502E-3</c:v>
                </c:pt>
                <c:pt idx="140" formatCode="General">
                  <c:v>5.4673973233454699E-3</c:v>
                </c:pt>
                <c:pt idx="141" formatCode="General">
                  <c:v>5.6973722836050397E-3</c:v>
                </c:pt>
                <c:pt idx="142" formatCode="General">
                  <c:v>5.9502291145642197E-3</c:v>
                </c:pt>
                <c:pt idx="143" formatCode="General">
                  <c:v>6.2254047119320796E-3</c:v>
                </c:pt>
                <c:pt idx="144" formatCode="General">
                  <c:v>6.5238409362810296E-3</c:v>
                </c:pt>
                <c:pt idx="145" formatCode="General">
                  <c:v>6.8509042760706296E-3</c:v>
                </c:pt>
                <c:pt idx="146" formatCode="General">
                  <c:v>7.2112045577681196E-3</c:v>
                </c:pt>
                <c:pt idx="147" formatCode="General">
                  <c:v>7.5995005299349296E-3</c:v>
                </c:pt>
                <c:pt idx="148" formatCode="General">
                  <c:v>8.0162747910984995E-3</c:v>
                </c:pt>
                <c:pt idx="149" formatCode="General">
                  <c:v>8.4732771937782309E-3</c:v>
                </c:pt>
                <c:pt idx="150" formatCode="General">
                  <c:v>8.9760741417072992E-3</c:v>
                </c:pt>
                <c:pt idx="151" formatCode="General">
                  <c:v>9.5163472352118098E-3</c:v>
                </c:pt>
                <c:pt idx="152" formatCode="General">
                  <c:v>1.00939520948512E-2</c:v>
                </c:pt>
                <c:pt idx="153" formatCode="General">
                  <c:v>1.07166899884417E-2</c:v>
                </c:pt>
                <c:pt idx="154" formatCode="General">
                  <c:v>1.13858602824525E-2</c:v>
                </c:pt>
                <c:pt idx="155" formatCode="General">
                  <c:v>1.2101377717066099E-2</c:v>
                </c:pt>
                <c:pt idx="156" formatCode="General">
                  <c:v>1.28615944595086E-2</c:v>
                </c:pt>
                <c:pt idx="157" formatCode="General">
                  <c:v>1.3662308739131599E-2</c:v>
                </c:pt>
                <c:pt idx="158" formatCode="General">
                  <c:v>1.4498076671422E-2</c:v>
                </c:pt>
                <c:pt idx="159" formatCode="General">
                  <c:v>1.5357031941431501E-2</c:v>
                </c:pt>
                <c:pt idx="160" formatCode="General">
                  <c:v>1.6229644123857401E-2</c:v>
                </c:pt>
                <c:pt idx="161" formatCode="General">
                  <c:v>1.7116499735318001E-2</c:v>
                </c:pt>
                <c:pt idx="162" formatCode="General">
                  <c:v>1.8003265697902001E-2</c:v>
                </c:pt>
                <c:pt idx="163" formatCode="General">
                  <c:v>1.8863042351710699E-2</c:v>
                </c:pt>
                <c:pt idx="164" formatCode="General">
                  <c:v>1.9677594140150599E-2</c:v>
                </c:pt>
                <c:pt idx="165" formatCode="General">
                  <c:v>2.0434732144929399E-2</c:v>
                </c:pt>
                <c:pt idx="166" formatCode="General">
                  <c:v>2.1117338793436701E-2</c:v>
                </c:pt>
                <c:pt idx="167" formatCode="General">
                  <c:v>2.1703643168982399E-2</c:v>
                </c:pt>
                <c:pt idx="168" formatCode="General">
                  <c:v>2.2179902421563501E-2</c:v>
                </c:pt>
                <c:pt idx="169" formatCode="General">
                  <c:v>2.2535343455663399E-2</c:v>
                </c:pt>
                <c:pt idx="170" formatCode="General">
                  <c:v>2.2763701356228402E-2</c:v>
                </c:pt>
                <c:pt idx="171" formatCode="General">
                  <c:v>2.28699110505939E-2</c:v>
                </c:pt>
                <c:pt idx="172" formatCode="General">
                  <c:v>2.28600193408907E-2</c:v>
                </c:pt>
                <c:pt idx="173" formatCode="General">
                  <c:v>2.27380147019248E-2</c:v>
                </c:pt>
                <c:pt idx="174" formatCode="General">
                  <c:v>2.25132185223039E-2</c:v>
                </c:pt>
                <c:pt idx="175" formatCode="General">
                  <c:v>2.22008059669806E-2</c:v>
                </c:pt>
                <c:pt idx="176" formatCode="General">
                  <c:v>2.1819209376007499E-2</c:v>
                </c:pt>
                <c:pt idx="177" formatCode="General">
                  <c:v>2.13818708460361E-2</c:v>
                </c:pt>
                <c:pt idx="178" formatCode="General">
                  <c:v>2.0900947331568599E-2</c:v>
                </c:pt>
                <c:pt idx="179" formatCode="General">
                  <c:v>2.0389594645052699E-2</c:v>
                </c:pt>
                <c:pt idx="180" formatCode="General">
                  <c:v>1.9858706186952998E-2</c:v>
                </c:pt>
                <c:pt idx="181" formatCode="General">
                  <c:v>1.9319375704776098E-2</c:v>
                </c:pt>
                <c:pt idx="182" formatCode="General">
                  <c:v>1.8782988104097099E-2</c:v>
                </c:pt>
                <c:pt idx="183" formatCode="General">
                  <c:v>1.8257578883925301E-2</c:v>
                </c:pt>
                <c:pt idx="184" formatCode="General">
                  <c:v>1.7753790259290098E-2</c:v>
                </c:pt>
                <c:pt idx="185" formatCode="General">
                  <c:v>1.7275088324814E-2</c:v>
                </c:pt>
                <c:pt idx="186" formatCode="General">
                  <c:v>1.6811322320051201E-2</c:v>
                </c:pt>
                <c:pt idx="187" formatCode="General">
                  <c:v>1.6362165716047199E-2</c:v>
                </c:pt>
                <c:pt idx="188" formatCode="General">
                  <c:v>1.5939120098178799E-2</c:v>
                </c:pt>
                <c:pt idx="189" formatCode="General">
                  <c:v>1.5545924783849E-2</c:v>
                </c:pt>
                <c:pt idx="190" formatCode="General">
                  <c:v>1.51810587743701E-2</c:v>
                </c:pt>
                <c:pt idx="191" formatCode="General">
                  <c:v>1.4842252830702099E-2</c:v>
                </c:pt>
                <c:pt idx="192" formatCode="General">
                  <c:v>1.4528579365069599E-2</c:v>
                </c:pt>
                <c:pt idx="193" formatCode="General">
                  <c:v>1.4237972038751E-2</c:v>
                </c:pt>
                <c:pt idx="194" formatCode="General">
                  <c:v>1.3964894465626199E-2</c:v>
                </c:pt>
                <c:pt idx="195" formatCode="General">
                  <c:v>1.37102747233515E-2</c:v>
                </c:pt>
                <c:pt idx="196" formatCode="General">
                  <c:v>1.3472599385146399E-2</c:v>
                </c:pt>
                <c:pt idx="197" formatCode="General">
                  <c:v>1.3244090464498599E-2</c:v>
                </c:pt>
                <c:pt idx="198" formatCode="General">
                  <c:v>1.30254366958702E-2</c:v>
                </c:pt>
                <c:pt idx="199" formatCode="General">
                  <c:v>1.2839621253971201E-2</c:v>
                </c:pt>
                <c:pt idx="200" formatCode="General">
                  <c:v>1.2700557153792201E-2</c:v>
                </c:pt>
                <c:pt idx="201" formatCode="General">
                  <c:v>1.25772106654284E-2</c:v>
                </c:pt>
                <c:pt idx="202" formatCode="General">
                  <c:v>1.2446246949213299E-2</c:v>
                </c:pt>
                <c:pt idx="203" formatCode="General">
                  <c:v>1.2325155857073E-2</c:v>
                </c:pt>
                <c:pt idx="204" formatCode="General">
                  <c:v>1.2228908537889001E-2</c:v>
                </c:pt>
                <c:pt idx="205" formatCode="General">
                  <c:v>1.2154949318070001E-2</c:v>
                </c:pt>
                <c:pt idx="206" formatCode="General">
                  <c:v>1.20965429206443E-2</c:v>
                </c:pt>
                <c:pt idx="207" formatCode="General">
                  <c:v>1.2052440398773101E-2</c:v>
                </c:pt>
                <c:pt idx="208" formatCode="General">
                  <c:v>1.20249854048643E-2</c:v>
                </c:pt>
                <c:pt idx="209" formatCode="General">
                  <c:v>1.2014376858046801E-2</c:v>
                </c:pt>
                <c:pt idx="210" formatCode="General">
                  <c:v>1.20199082313755E-2</c:v>
                </c:pt>
                <c:pt idx="211" formatCode="General">
                  <c:v>1.2040331534069301E-2</c:v>
                </c:pt>
                <c:pt idx="212" formatCode="General">
                  <c:v>1.2075236382204301E-2</c:v>
                </c:pt>
                <c:pt idx="213" formatCode="General">
                  <c:v>1.2124913228087E-2</c:v>
                </c:pt>
                <c:pt idx="214" formatCode="General">
                  <c:v>1.2191089426169401E-2</c:v>
                </c:pt>
                <c:pt idx="215" formatCode="General">
                  <c:v>1.22750181496948E-2</c:v>
                </c:pt>
                <c:pt idx="216" formatCode="General">
                  <c:v>1.23770309323299E-2</c:v>
                </c:pt>
                <c:pt idx="217" formatCode="General">
                  <c:v>1.2496627418894801E-2</c:v>
                </c:pt>
                <c:pt idx="218" formatCode="General">
                  <c:v>1.26334681696193E-2</c:v>
                </c:pt>
                <c:pt idx="219" formatCode="General">
                  <c:v>1.27865256551259E-2</c:v>
                </c:pt>
                <c:pt idx="220" formatCode="General">
                  <c:v>1.2954772494267099E-2</c:v>
                </c:pt>
                <c:pt idx="221" formatCode="General">
                  <c:v>1.31391533981764E-2</c:v>
                </c:pt>
                <c:pt idx="222" formatCode="General">
                  <c:v>1.33426087940741E-2</c:v>
                </c:pt>
                <c:pt idx="223" formatCode="General">
                  <c:v>1.35656921493333E-2</c:v>
                </c:pt>
                <c:pt idx="224" formatCode="General">
                  <c:v>1.38079217609228E-2</c:v>
                </c:pt>
                <c:pt idx="225" formatCode="General">
                  <c:v>1.4070068842844501E-2</c:v>
                </c:pt>
                <c:pt idx="226" formatCode="General">
                  <c:v>1.43510399526774E-2</c:v>
                </c:pt>
                <c:pt idx="227" formatCode="General">
                  <c:v>1.46463060648132E-2</c:v>
                </c:pt>
                <c:pt idx="228" formatCode="General">
                  <c:v>1.49576617797634E-2</c:v>
                </c:pt>
                <c:pt idx="229" formatCode="General">
                  <c:v>1.5304009788911201E-2</c:v>
                </c:pt>
                <c:pt idx="230" formatCode="General">
                  <c:v>1.5691926056340198E-2</c:v>
                </c:pt>
                <c:pt idx="231" formatCode="General">
                  <c:v>1.6104560715434001E-2</c:v>
                </c:pt>
                <c:pt idx="232" formatCode="General">
                  <c:v>1.6527768567230799E-2</c:v>
                </c:pt>
                <c:pt idx="233" formatCode="General">
                  <c:v>1.6967859109760699E-2</c:v>
                </c:pt>
                <c:pt idx="234" formatCode="General">
                  <c:v>1.7436780947537599E-2</c:v>
                </c:pt>
                <c:pt idx="235" formatCode="General">
                  <c:v>1.7936053809006699E-2</c:v>
                </c:pt>
                <c:pt idx="236" formatCode="General">
                  <c:v>1.84722569687371E-2</c:v>
                </c:pt>
                <c:pt idx="237" formatCode="General">
                  <c:v>1.90500907371574E-2</c:v>
                </c:pt>
                <c:pt idx="238" formatCode="General">
                  <c:v>1.9666506131675698E-2</c:v>
                </c:pt>
                <c:pt idx="239" formatCode="General">
                  <c:v>2.0314965696585599E-2</c:v>
                </c:pt>
                <c:pt idx="240" formatCode="General">
                  <c:v>2.0997858842800501E-2</c:v>
                </c:pt>
                <c:pt idx="241" formatCode="General">
                  <c:v>2.1724648783592902E-2</c:v>
                </c:pt>
                <c:pt idx="242" formatCode="General">
                  <c:v>2.2499567898161502E-2</c:v>
                </c:pt>
                <c:pt idx="243" formatCode="General">
                  <c:v>2.3322450836927199E-2</c:v>
                </c:pt>
                <c:pt idx="244" formatCode="General">
                  <c:v>2.4195404492126E-2</c:v>
                </c:pt>
                <c:pt idx="245" formatCode="General">
                  <c:v>2.5122422019402301E-2</c:v>
                </c:pt>
                <c:pt idx="246" formatCode="General">
                  <c:v>2.6109055349159801E-2</c:v>
                </c:pt>
                <c:pt idx="247" formatCode="General">
                  <c:v>2.71595418043118E-2</c:v>
                </c:pt>
                <c:pt idx="248" formatCode="General">
                  <c:v>2.8276407494964999E-2</c:v>
                </c:pt>
                <c:pt idx="249" formatCode="General">
                  <c:v>2.9462593886153399E-2</c:v>
                </c:pt>
                <c:pt idx="250" formatCode="General">
                  <c:v>3.0723582749895301E-2</c:v>
                </c:pt>
                <c:pt idx="251" formatCode="General">
                  <c:v>3.2067528713633699E-2</c:v>
                </c:pt>
                <c:pt idx="252" formatCode="General">
                  <c:v>3.3500476864806401E-2</c:v>
                </c:pt>
                <c:pt idx="253" formatCode="General">
                  <c:v>3.5028408186129498E-2</c:v>
                </c:pt>
                <c:pt idx="254" formatCode="General">
                  <c:v>3.66584705552922E-2</c:v>
                </c:pt>
                <c:pt idx="255" formatCode="General">
                  <c:v>3.8397537441988101E-2</c:v>
                </c:pt>
                <c:pt idx="256" formatCode="General">
                  <c:v>4.0251123185887701E-2</c:v>
                </c:pt>
                <c:pt idx="257" formatCode="General">
                  <c:v>4.2227277624672599E-2</c:v>
                </c:pt>
                <c:pt idx="258" formatCode="General">
                  <c:v>4.4339292958906498E-2</c:v>
                </c:pt>
                <c:pt idx="259" formatCode="General">
                  <c:v>4.65991401641365E-2</c:v>
                </c:pt>
                <c:pt idx="260" formatCode="General">
                  <c:v>4.90163136967336E-2</c:v>
                </c:pt>
                <c:pt idx="261" formatCode="General">
                  <c:v>5.1597161185711303E-2</c:v>
                </c:pt>
                <c:pt idx="262" formatCode="General">
                  <c:v>5.4352994238692297E-2</c:v>
                </c:pt>
                <c:pt idx="263" formatCode="General">
                  <c:v>5.7294836604475E-2</c:v>
                </c:pt>
                <c:pt idx="264" formatCode="General">
                  <c:v>6.0433584410556698E-2</c:v>
                </c:pt>
                <c:pt idx="265" formatCode="General">
                  <c:v>6.3786287051212906E-2</c:v>
                </c:pt>
                <c:pt idx="266" formatCode="General">
                  <c:v>6.7380899098481897E-2</c:v>
                </c:pt>
                <c:pt idx="267" formatCode="General">
                  <c:v>7.1236946290849201E-2</c:v>
                </c:pt>
                <c:pt idx="268" formatCode="General">
                  <c:v>7.5357819174872498E-2</c:v>
                </c:pt>
                <c:pt idx="269" formatCode="General">
                  <c:v>7.9751664913738501E-2</c:v>
                </c:pt>
                <c:pt idx="270" formatCode="General">
                  <c:v>8.4438318828689393E-2</c:v>
                </c:pt>
                <c:pt idx="271" formatCode="General">
                  <c:v>8.9448499741623902E-2</c:v>
                </c:pt>
                <c:pt idx="272" formatCode="General">
                  <c:v>9.4804467606766599E-2</c:v>
                </c:pt>
                <c:pt idx="273" formatCode="General">
                  <c:v>0.10053572806923899</c:v>
                </c:pt>
                <c:pt idx="274" formatCode="General">
                  <c:v>0.106674834385378</c:v>
                </c:pt>
                <c:pt idx="275" formatCode="General">
                  <c:v>0.113243028651483</c:v>
                </c:pt>
                <c:pt idx="276" formatCode="General">
                  <c:v>0.120229406978147</c:v>
                </c:pt>
                <c:pt idx="277" formatCode="General">
                  <c:v>0.127644523721125</c:v>
                </c:pt>
                <c:pt idx="278" formatCode="General">
                  <c:v>0.13553242400415699</c:v>
                </c:pt>
                <c:pt idx="279" formatCode="General">
                  <c:v>0.14398013942847401</c:v>
                </c:pt>
                <c:pt idx="280" formatCode="General">
                  <c:v>0.153014809982503</c:v>
                </c:pt>
                <c:pt idx="281" formatCode="General">
                  <c:v>0.16252548760076899</c:v>
                </c:pt>
                <c:pt idx="282" formatCode="General">
                  <c:v>0.17245500990103399</c:v>
                </c:pt>
                <c:pt idx="283" formatCode="General">
                  <c:v>0.18285238547642901</c:v>
                </c:pt>
                <c:pt idx="284" formatCode="General">
                  <c:v>0.19405360216045101</c:v>
                </c:pt>
                <c:pt idx="285" formatCode="General">
                  <c:v>0.206164819681073</c:v>
                </c:pt>
                <c:pt idx="286" formatCode="General">
                  <c:v>0.21886298931233999</c:v>
                </c:pt>
                <c:pt idx="287" formatCode="General">
                  <c:v>0.231773427667891</c:v>
                </c:pt>
                <c:pt idx="288" formatCode="General">
                  <c:v>0.24487315796277501</c:v>
                </c:pt>
                <c:pt idx="289" formatCode="General">
                  <c:v>0.25851970637785399</c:v>
                </c:pt>
                <c:pt idx="290" formatCode="General">
                  <c:v>0.272752899789928</c:v>
                </c:pt>
                <c:pt idx="291" formatCode="General">
                  <c:v>0.28745711825263398</c:v>
                </c:pt>
                <c:pt idx="292" formatCode="General">
                  <c:v>0.30238537615016797</c:v>
                </c:pt>
                <c:pt idx="293" formatCode="General">
                  <c:v>0.31745268144730698</c:v>
                </c:pt>
                <c:pt idx="294" formatCode="General">
                  <c:v>0.33267580002524799</c:v>
                </c:pt>
                <c:pt idx="295" formatCode="General">
                  <c:v>0.34800135338208299</c:v>
                </c:pt>
                <c:pt idx="296" formatCode="General">
                  <c:v>0.36331879729703198</c:v>
                </c:pt>
                <c:pt idx="297" formatCode="General">
                  <c:v>0.37842016743515799</c:v>
                </c:pt>
                <c:pt idx="298" formatCode="General">
                  <c:v>0.39317039737317799</c:v>
                </c:pt>
                <c:pt idx="299" formatCode="General">
                  <c:v>0.407500082376127</c:v>
                </c:pt>
                <c:pt idx="300" formatCode="General">
                  <c:v>0.42136612287668801</c:v>
                </c:pt>
                <c:pt idx="301" formatCode="General">
                  <c:v>0.43468101469975501</c:v>
                </c:pt>
                <c:pt idx="302" formatCode="General">
                  <c:v>0.44734803534975798</c:v>
                </c:pt>
                <c:pt idx="303" formatCode="General">
                  <c:v>0.45927511186410902</c:v>
                </c:pt>
                <c:pt idx="304" formatCode="General">
                  <c:v>0.47039950662345498</c:v>
                </c:pt>
                <c:pt idx="305" formatCode="General">
                  <c:v>0.48069326758103198</c:v>
                </c:pt>
                <c:pt idx="306" formatCode="General">
                  <c:v>0.49013648933652099</c:v>
                </c:pt>
                <c:pt idx="307" formatCode="General">
                  <c:v>0.49872301553032899</c:v>
                </c:pt>
                <c:pt idx="308" formatCode="General">
                  <c:v>0.50645714889667404</c:v>
                </c:pt>
                <c:pt idx="309" formatCode="General">
                  <c:v>0.51334093574436401</c:v>
                </c:pt>
                <c:pt idx="310" formatCode="General">
                  <c:v>0.519371428166297</c:v>
                </c:pt>
                <c:pt idx="311" formatCode="General">
                  <c:v>0.52458350669142595</c:v>
                </c:pt>
                <c:pt idx="312" formatCode="General">
                  <c:v>0.52903972461943405</c:v>
                </c:pt>
                <c:pt idx="313" formatCode="General">
                  <c:v>0.53281433613867701</c:v>
                </c:pt>
                <c:pt idx="314" formatCode="General">
                  <c:v>0.53596311281753894</c:v>
                </c:pt>
                <c:pt idx="315" formatCode="General">
                  <c:v>0.53853366326900598</c:v>
                </c:pt>
                <c:pt idx="316" formatCode="General">
                  <c:v>0.54057974439104095</c:v>
                </c:pt>
                <c:pt idx="317" formatCode="General">
                  <c:v>0.54215304410801102</c:v>
                </c:pt>
                <c:pt idx="318" formatCode="General">
                  <c:v>0.54330968269431601</c:v>
                </c:pt>
                <c:pt idx="319" formatCode="General">
                  <c:v>0.54414233152843505</c:v>
                </c:pt>
                <c:pt idx="320" formatCode="General">
                  <c:v>0.54473242210059203</c:v>
                </c:pt>
                <c:pt idx="321" formatCode="General">
                  <c:v>0.54507472974182702</c:v>
                </c:pt>
                <c:pt idx="322" formatCode="General">
                  <c:v>0.54512702675056801</c:v>
                </c:pt>
                <c:pt idx="323" formatCode="General">
                  <c:v>0.54492098123487398</c:v>
                </c:pt>
                <c:pt idx="324" formatCode="General">
                  <c:v>0.54458729752066604</c:v>
                </c:pt>
                <c:pt idx="325" formatCode="General">
                  <c:v>0.54418189857132104</c:v>
                </c:pt>
                <c:pt idx="326" formatCode="General">
                  <c:v>0.54372997602759399</c:v>
                </c:pt>
                <c:pt idx="327" formatCode="General">
                  <c:v>0.543186129488199</c:v>
                </c:pt>
                <c:pt idx="328" formatCode="General">
                  <c:v>0.54254036601218603</c:v>
                </c:pt>
                <c:pt idx="329" formatCode="General">
                  <c:v>0.54181628445112695</c:v>
                </c:pt>
                <c:pt idx="330" formatCode="General">
                  <c:v>0.54105127234897898</c:v>
                </c:pt>
                <c:pt idx="331" formatCode="General">
                  <c:v>0.54025055370313502</c:v>
                </c:pt>
                <c:pt idx="332" formatCode="General">
                  <c:v>0.539414865517995</c:v>
                </c:pt>
                <c:pt idx="333" formatCode="General">
                  <c:v>0.53854091035379903</c:v>
                </c:pt>
                <c:pt idx="334" formatCode="General">
                  <c:v>0.53762299219006204</c:v>
                </c:pt>
                <c:pt idx="335" formatCode="General">
                  <c:v>0.53663683057567202</c:v>
                </c:pt>
                <c:pt idx="336" formatCode="General">
                  <c:v>0.53555937152397404</c:v>
                </c:pt>
                <c:pt idx="337" formatCode="General">
                  <c:v>0.53437510629693397</c:v>
                </c:pt>
                <c:pt idx="338" formatCode="General">
                  <c:v>0.53308776830482796</c:v>
                </c:pt>
                <c:pt idx="339" formatCode="General">
                  <c:v>0.53170714748586501</c:v>
                </c:pt>
                <c:pt idx="340" formatCode="General">
                  <c:v>0.53021349931789596</c:v>
                </c:pt>
                <c:pt idx="341" formatCode="General">
                  <c:v>0.52854919448349202</c:v>
                </c:pt>
                <c:pt idx="342" formatCode="General">
                  <c:v>0.52668236601748397</c:v>
                </c:pt>
                <c:pt idx="343" formatCode="General">
                  <c:v>0.524595349520112</c:v>
                </c:pt>
                <c:pt idx="344" formatCode="General">
                  <c:v>0.52229711326167805</c:v>
                </c:pt>
                <c:pt idx="345" formatCode="General">
                  <c:v>0.51977411659678996</c:v>
                </c:pt>
                <c:pt idx="346" formatCode="General">
                  <c:v>0.51699881492514899</c:v>
                </c:pt>
                <c:pt idx="347" formatCode="General">
                  <c:v>0.51390813544799996</c:v>
                </c:pt>
                <c:pt idx="348" formatCode="General">
                  <c:v>0.51047820439223501</c:v>
                </c:pt>
                <c:pt idx="349" formatCode="General">
                  <c:v>0.50675363372813398</c:v>
                </c:pt>
                <c:pt idx="350" formatCode="General">
                  <c:v>0.50275499160257797</c:v>
                </c:pt>
                <c:pt idx="351" formatCode="General">
                  <c:v>0.49847350306830202</c:v>
                </c:pt>
                <c:pt idx="352" formatCode="General">
                  <c:v>0.49389038517861</c:v>
                </c:pt>
                <c:pt idx="353" formatCode="General">
                  <c:v>0.488962105772759</c:v>
                </c:pt>
                <c:pt idx="354" formatCode="General">
                  <c:v>0.48368133577751898</c:v>
                </c:pt>
                <c:pt idx="355" formatCode="General">
                  <c:v>0.478029327434494</c:v>
                </c:pt>
                <c:pt idx="356" formatCode="General">
                  <c:v>0.47199692220661099</c:v>
                </c:pt>
                <c:pt idx="357" formatCode="General">
                  <c:v>0.46558633036092201</c:v>
                </c:pt>
                <c:pt idx="358" formatCode="General">
                  <c:v>0.458862851248662</c:v>
                </c:pt>
                <c:pt idx="359" formatCode="General">
                  <c:v>0.45199424529413301</c:v>
                </c:pt>
                <c:pt idx="360" formatCode="General">
                  <c:v>0.445005303475355</c:v>
                </c:pt>
                <c:pt idx="361" formatCode="General">
                  <c:v>0.43764505975961199</c:v>
                </c:pt>
                <c:pt idx="362" formatCode="General">
                  <c:v>0.42980066043770199</c:v>
                </c:pt>
                <c:pt idx="363" formatCode="General">
                  <c:v>0.42152371688685702</c:v>
                </c:pt>
                <c:pt idx="364" formatCode="General">
                  <c:v>0.41304769926081802</c:v>
                </c:pt>
                <c:pt idx="365" formatCode="General">
                  <c:v>0.40443702454345298</c:v>
                </c:pt>
                <c:pt idx="366" formatCode="General">
                  <c:v>0.39572197219634597</c:v>
                </c:pt>
                <c:pt idx="367" formatCode="General">
                  <c:v>0.38690693543427102</c:v>
                </c:pt>
                <c:pt idx="368" formatCode="General">
                  <c:v>0.37800688638855301</c:v>
                </c:pt>
                <c:pt idx="369" formatCode="General">
                  <c:v>0.36903196649925701</c:v>
                </c:pt>
                <c:pt idx="370" formatCode="General">
                  <c:v>0.35996442434547099</c:v>
                </c:pt>
                <c:pt idx="371" formatCode="General">
                  <c:v>0.35082910197579498</c:v>
                </c:pt>
                <c:pt idx="372" formatCode="General">
                  <c:v>0.34164915716953198</c:v>
                </c:pt>
                <c:pt idx="373" formatCode="General">
                  <c:v>0.332522581751518</c:v>
                </c:pt>
                <c:pt idx="374" formatCode="General">
                  <c:v>0.32353455325409403</c:v>
                </c:pt>
                <c:pt idx="375" formatCode="General">
                  <c:v>0.31468150601153899</c:v>
                </c:pt>
                <c:pt idx="376" formatCode="General">
                  <c:v>0.30586311002043898</c:v>
                </c:pt>
                <c:pt idx="377" formatCode="General">
                  <c:v>0.297083225780024</c:v>
                </c:pt>
                <c:pt idx="378" formatCode="General">
                  <c:v>0.28837749844611099</c:v>
                </c:pt>
                <c:pt idx="379" formatCode="General">
                  <c:v>0.27985650843566001</c:v>
                </c:pt>
                <c:pt idx="380" formatCode="General">
                  <c:v>0.27154710812688199</c:v>
                </c:pt>
                <c:pt idx="381" formatCode="General">
                  <c:v>0.26345235683866203</c:v>
                </c:pt>
                <c:pt idx="382" formatCode="General">
                  <c:v>0.25550829448748602</c:v>
                </c:pt>
                <c:pt idx="383" formatCode="General">
                  <c:v>0.24770301153801799</c:v>
                </c:pt>
                <c:pt idx="384" formatCode="General">
                  <c:v>0.240069737085574</c:v>
                </c:pt>
                <c:pt idx="385" formatCode="General">
                  <c:v>0.23265945861568901</c:v>
                </c:pt>
                <c:pt idx="386" formatCode="General">
                  <c:v>0.22547475806978901</c:v>
                </c:pt>
                <c:pt idx="387" formatCode="General">
                  <c:v>0.21851577016566701</c:v>
                </c:pt>
                <c:pt idx="388" formatCode="General">
                  <c:v>0.21172086505852999</c:v>
                </c:pt>
                <c:pt idx="389" formatCode="General">
                  <c:v>0.205040847809149</c:v>
                </c:pt>
                <c:pt idx="390" formatCode="General">
                  <c:v>0.19850367022194201</c:v>
                </c:pt>
                <c:pt idx="391" formatCode="General">
                  <c:v>0.19221208100737999</c:v>
                </c:pt>
                <c:pt idx="392" formatCode="General">
                  <c:v>0.18617301150648599</c:v>
                </c:pt>
                <c:pt idx="393" formatCode="General">
                  <c:v>0.18037294789717101</c:v>
                </c:pt>
                <c:pt idx="394" formatCode="General">
                  <c:v>0.17476925659456299</c:v>
                </c:pt>
                <c:pt idx="395" formatCode="General">
                  <c:v>0.16935212775498901</c:v>
                </c:pt>
                <c:pt idx="396" formatCode="General">
                  <c:v>0.16411710079489</c:v>
                </c:pt>
                <c:pt idx="397" formatCode="General">
                  <c:v>0.15904601940275601</c:v>
                </c:pt>
                <c:pt idx="398" formatCode="General">
                  <c:v>0.15412940718764001</c:v>
                </c:pt>
                <c:pt idx="399" formatCode="General">
                  <c:v>0.149374375801756</c:v>
                </c:pt>
                <c:pt idx="400" formatCode="General">
                  <c:v>0.144799941250013</c:v>
                </c:pt>
                <c:pt idx="401" formatCode="General">
                  <c:v>0.140401277944775</c:v>
                </c:pt>
                <c:pt idx="402" formatCode="General">
                  <c:v>0.136172007416695</c:v>
                </c:pt>
                <c:pt idx="403" formatCode="General">
                  <c:v>0.13209719895847799</c:v>
                </c:pt>
                <c:pt idx="404" formatCode="General">
                  <c:v>0.128149004377653</c:v>
                </c:pt>
                <c:pt idx="405" formatCode="General">
                  <c:v>0.124324580928887</c:v>
                </c:pt>
                <c:pt idx="406" formatCode="General">
                  <c:v>0.12065091628699499</c:v>
                </c:pt>
                <c:pt idx="407" formatCode="General">
                  <c:v>0.117134138220646</c:v>
                </c:pt>
                <c:pt idx="408" formatCode="General">
                  <c:v>0.11376280566531401</c:v>
                </c:pt>
                <c:pt idx="409" formatCode="General">
                  <c:v>0.11050779316871701</c:v>
                </c:pt>
                <c:pt idx="410" formatCode="General">
                  <c:v>0.107362627434192</c:v>
                </c:pt>
                <c:pt idx="411" formatCode="General">
                  <c:v>0.10432492819115199</c:v>
                </c:pt>
                <c:pt idx="412" formatCode="General">
                  <c:v>0.101392350300857</c:v>
                </c:pt>
                <c:pt idx="413" formatCode="General">
                  <c:v>9.8564847790723303E-2</c:v>
                </c:pt>
                <c:pt idx="414" formatCode="General">
                  <c:v>9.5838659563433404E-2</c:v>
                </c:pt>
                <c:pt idx="415" formatCode="General">
                  <c:v>9.3211826901974396E-2</c:v>
                </c:pt>
                <c:pt idx="416" formatCode="General">
                  <c:v>9.0681383046027006E-2</c:v>
                </c:pt>
                <c:pt idx="417" formatCode="General">
                  <c:v>8.8243434192799397E-2</c:v>
                </c:pt>
                <c:pt idx="418" formatCode="General">
                  <c:v>8.5895088287999494E-2</c:v>
                </c:pt>
                <c:pt idx="419" formatCode="General">
                  <c:v>8.3637412343506495E-2</c:v>
                </c:pt>
                <c:pt idx="420" formatCode="General">
                  <c:v>8.1467244844373399E-2</c:v>
                </c:pt>
                <c:pt idx="421" formatCode="General">
                  <c:v>7.9377601687507099E-2</c:v>
                </c:pt>
                <c:pt idx="422" formatCode="General">
                  <c:v>7.7348935934453994E-2</c:v>
                </c:pt>
                <c:pt idx="423" formatCode="General">
                  <c:v>7.5377212396367493E-2</c:v>
                </c:pt>
                <c:pt idx="424" formatCode="General">
                  <c:v>7.3471616213647006E-2</c:v>
                </c:pt>
                <c:pt idx="425" formatCode="General">
                  <c:v>7.1638069995255294E-2</c:v>
                </c:pt>
                <c:pt idx="426" formatCode="General">
                  <c:v>6.9873469093831103E-2</c:v>
                </c:pt>
                <c:pt idx="427" formatCode="General">
                  <c:v>6.8174854982050295E-2</c:v>
                </c:pt>
                <c:pt idx="428" formatCode="General">
                  <c:v>6.6535108536010606E-2</c:v>
                </c:pt>
                <c:pt idx="429" formatCode="General">
                  <c:v>6.4935865339209101E-2</c:v>
                </c:pt>
                <c:pt idx="430" formatCode="General">
                  <c:v>6.3373976265132595E-2</c:v>
                </c:pt>
                <c:pt idx="431" formatCode="General">
                  <c:v>6.1849464857709598E-2</c:v>
                </c:pt>
                <c:pt idx="432" formatCode="General">
                  <c:v>6.0361494664959901E-2</c:v>
                </c:pt>
                <c:pt idx="433" formatCode="General">
                  <c:v>5.8911024459030098E-2</c:v>
                </c:pt>
                <c:pt idx="434" formatCode="General">
                  <c:v>5.7509250421317798E-2</c:v>
                </c:pt>
                <c:pt idx="435" formatCode="General">
                  <c:v>5.61562696225116E-2</c:v>
                </c:pt>
                <c:pt idx="436" formatCode="General">
                  <c:v>5.4850130592440101E-2</c:v>
                </c:pt>
                <c:pt idx="437" formatCode="General">
                  <c:v>5.3588841769902203E-2</c:v>
                </c:pt>
                <c:pt idx="438" formatCode="General">
                  <c:v>5.2369576709004398E-2</c:v>
                </c:pt>
                <c:pt idx="439" formatCode="General">
                  <c:v>5.1189778133702499E-2</c:v>
                </c:pt>
                <c:pt idx="440" formatCode="General">
                  <c:v>5.0047500295171E-2</c:v>
                </c:pt>
                <c:pt idx="441" formatCode="General">
                  <c:v>4.8940979254955802E-2</c:v>
                </c:pt>
                <c:pt idx="442" formatCode="General">
                  <c:v>4.7868905403455897E-2</c:v>
                </c:pt>
                <c:pt idx="443" formatCode="General">
                  <c:v>4.6830156998794698E-2</c:v>
                </c:pt>
                <c:pt idx="444" formatCode="General">
                  <c:v>4.5824220819931698E-2</c:v>
                </c:pt>
                <c:pt idx="445" formatCode="General">
                  <c:v>4.4849934398032802E-2</c:v>
                </c:pt>
                <c:pt idx="446" formatCode="General">
                  <c:v>4.39060729327218E-2</c:v>
                </c:pt>
                <c:pt idx="447" formatCode="General">
                  <c:v>4.2989330051751297E-2</c:v>
                </c:pt>
                <c:pt idx="448" formatCode="General">
                  <c:v>4.2096952124411502E-2</c:v>
                </c:pt>
                <c:pt idx="449" formatCode="General">
                  <c:v>4.1229818181771898E-2</c:v>
                </c:pt>
                <c:pt idx="450" formatCode="General">
                  <c:v>4.0391603497100102E-2</c:v>
                </c:pt>
                <c:pt idx="451" formatCode="General">
                  <c:v>3.9581773059527502E-2</c:v>
                </c:pt>
                <c:pt idx="452" formatCode="General">
                  <c:v>3.8799116253105802E-2</c:v>
                </c:pt>
                <c:pt idx="453" formatCode="General">
                  <c:v>3.80415567988166E-2</c:v>
                </c:pt>
                <c:pt idx="454" formatCode="General">
                  <c:v>3.73027053701298E-2</c:v>
                </c:pt>
                <c:pt idx="455" formatCode="General">
                  <c:v>3.6581285512484199E-2</c:v>
                </c:pt>
                <c:pt idx="456" formatCode="General">
                  <c:v>3.5877583048527603E-2</c:v>
                </c:pt>
                <c:pt idx="457" formatCode="General">
                  <c:v>3.5195532167726397E-2</c:v>
                </c:pt>
                <c:pt idx="458" formatCode="General">
                  <c:v>3.4535109477578797E-2</c:v>
                </c:pt>
                <c:pt idx="459" formatCode="General">
                  <c:v>3.38951142367062E-2</c:v>
                </c:pt>
                <c:pt idx="460" formatCode="General">
                  <c:v>3.3274557301419302E-2</c:v>
                </c:pt>
                <c:pt idx="461" formatCode="General">
                  <c:v>3.2672696519302102E-2</c:v>
                </c:pt>
                <c:pt idx="462" formatCode="General">
                  <c:v>3.20888251772843E-2</c:v>
                </c:pt>
                <c:pt idx="463" formatCode="General">
                  <c:v>3.1521268048281197E-2</c:v>
                </c:pt>
                <c:pt idx="464" formatCode="General">
                  <c:v>3.0963859002710599E-2</c:v>
                </c:pt>
                <c:pt idx="465" formatCode="General">
                  <c:v>3.0415746570114598E-2</c:v>
                </c:pt>
                <c:pt idx="466" formatCode="General">
                  <c:v>2.98809697915998E-2</c:v>
                </c:pt>
                <c:pt idx="467" formatCode="General">
                  <c:v>2.9367342451834401E-2</c:v>
                </c:pt>
                <c:pt idx="468" formatCode="General">
                  <c:v>2.8873941529365701E-2</c:v>
                </c:pt>
                <c:pt idx="469" formatCode="General">
                  <c:v>2.8395164779776799E-2</c:v>
                </c:pt>
                <c:pt idx="470" formatCode="General">
                  <c:v>2.7928606751490101E-2</c:v>
                </c:pt>
                <c:pt idx="471" formatCode="General">
                  <c:v>2.7474025553359701E-2</c:v>
                </c:pt>
                <c:pt idx="472" formatCode="General">
                  <c:v>2.70311833923257E-2</c:v>
                </c:pt>
                <c:pt idx="473" formatCode="General">
                  <c:v>2.65993542505196E-2</c:v>
                </c:pt>
                <c:pt idx="474" formatCode="General">
                  <c:v>2.61749458316669E-2</c:v>
                </c:pt>
                <c:pt idx="475" formatCode="General">
                  <c:v>2.5756897194021799E-2</c:v>
                </c:pt>
                <c:pt idx="476" formatCode="General">
                  <c:v>2.53378931036328E-2</c:v>
                </c:pt>
                <c:pt idx="477" formatCode="General">
                  <c:v>2.4911694487780502E-2</c:v>
                </c:pt>
                <c:pt idx="478" formatCode="General">
                  <c:v>2.4481688012481899E-2</c:v>
                </c:pt>
                <c:pt idx="479" formatCode="General">
                  <c:v>2.4062836915858799E-2</c:v>
                </c:pt>
                <c:pt idx="480" formatCode="General">
                  <c:v>2.3657127049230502E-2</c:v>
                </c:pt>
                <c:pt idx="481" formatCode="General">
                  <c:v>2.32640923714399E-2</c:v>
                </c:pt>
                <c:pt idx="482" formatCode="General">
                  <c:v>2.2883286715113499E-2</c:v>
                </c:pt>
                <c:pt idx="483" formatCode="General">
                  <c:v>2.2515025354395899E-2</c:v>
                </c:pt>
                <c:pt idx="484" formatCode="General">
                  <c:v>2.2161330211984201E-2</c:v>
                </c:pt>
                <c:pt idx="485" formatCode="General">
                  <c:v>2.18215865234987E-2</c:v>
                </c:pt>
                <c:pt idx="486" formatCode="General">
                  <c:v>2.14900086318634E-2</c:v>
                </c:pt>
                <c:pt idx="487" formatCode="General">
                  <c:v>2.1163066027248899E-2</c:v>
                </c:pt>
                <c:pt idx="488" formatCode="General">
                  <c:v>2.0841383183842301E-2</c:v>
                </c:pt>
                <c:pt idx="489" formatCode="General">
                  <c:v>2.05275594417718E-2</c:v>
                </c:pt>
                <c:pt idx="490" formatCode="General">
                  <c:v>2.02217713729472E-2</c:v>
                </c:pt>
                <c:pt idx="491" formatCode="General">
                  <c:v>1.9923771882700701E-2</c:v>
                </c:pt>
                <c:pt idx="492" formatCode="General">
                  <c:v>1.96333228886801E-2</c:v>
                </c:pt>
                <c:pt idx="493" formatCode="General">
                  <c:v>1.9350724206827302E-2</c:v>
                </c:pt>
                <c:pt idx="494" formatCode="General">
                  <c:v>1.9078057472937799E-2</c:v>
                </c:pt>
                <c:pt idx="495" formatCode="General">
                  <c:v>1.88150994039681E-2</c:v>
                </c:pt>
                <c:pt idx="496" formatCode="General">
                  <c:v>1.8557948860806198E-2</c:v>
                </c:pt>
                <c:pt idx="497" formatCode="General">
                  <c:v>1.8303975339567999E-2</c:v>
                </c:pt>
                <c:pt idx="498" formatCode="General">
                  <c:v>1.8053731145372901E-2</c:v>
                </c:pt>
                <c:pt idx="499" formatCode="General">
                  <c:v>1.7809400171089E-2</c:v>
                </c:pt>
                <c:pt idx="500" formatCode="General">
                  <c:v>1.7571079063370899E-2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12-4E97-87EB-62A1B645A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470304"/>
        <c:axId val="644404176"/>
      </c:lineChart>
      <c:catAx>
        <c:axId val="540470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Wavelength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44404176"/>
        <c:crosses val="autoZero"/>
        <c:auto val="1"/>
        <c:lblAlgn val="ctr"/>
        <c:lblOffset val="100"/>
        <c:tickLblSkip val="100"/>
        <c:tickMarkSkip val="50"/>
        <c:noMultiLvlLbl val="0"/>
      </c:catAx>
      <c:valAx>
        <c:axId val="64440417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Reflectance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0"/>
        <c:majorTickMark val="in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0470304"/>
        <c:crosses val="autoZero"/>
        <c:crossBetween val="between"/>
        <c:majorUnit val="0.2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ko-K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RCFs!$B$1</c:f>
              <c:strCache>
                <c:ptCount val="1"/>
                <c:pt idx="0">
                  <c:v>B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RCFs!$A$2:$A$502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RCFs!$B$2:$B$502</c:f>
              <c:numCache>
                <c:formatCode>General</c:formatCode>
                <c:ptCount val="501"/>
                <c:pt idx="0">
                  <c:v>0.217730164</c:v>
                </c:pt>
                <c:pt idx="1">
                  <c:v>0.21658642</c:v>
                </c:pt>
                <c:pt idx="2">
                  <c:v>0.215413721</c:v>
                </c:pt>
                <c:pt idx="3">
                  <c:v>0.21421788</c:v>
                </c:pt>
                <c:pt idx="4">
                  <c:v>0.21300775499999999</c:v>
                </c:pt>
                <c:pt idx="5">
                  <c:v>0.21179593599999999</c:v>
                </c:pt>
                <c:pt idx="6">
                  <c:v>0.210599548</c:v>
                </c:pt>
                <c:pt idx="7">
                  <c:v>0.20944206900000001</c:v>
                </c:pt>
                <c:pt idx="8">
                  <c:v>0.20835686</c:v>
                </c:pt>
                <c:pt idx="9">
                  <c:v>0.20739163499999999</c:v>
                </c:pt>
                <c:pt idx="10">
                  <c:v>0.20659043399999999</c:v>
                </c:pt>
                <c:pt idx="11">
                  <c:v>0.20600315399999999</c:v>
                </c:pt>
                <c:pt idx="12">
                  <c:v>0.205687808</c:v>
                </c:pt>
                <c:pt idx="13">
                  <c:v>0.20571065399999999</c:v>
                </c:pt>
                <c:pt idx="14">
                  <c:v>0.20614394799999999</c:v>
                </c:pt>
                <c:pt idx="15">
                  <c:v>0.207054978</c:v>
                </c:pt>
                <c:pt idx="16">
                  <c:v>0.20851350699999999</c:v>
                </c:pt>
                <c:pt idx="17">
                  <c:v>0.210594743</c:v>
                </c:pt>
                <c:pt idx="18">
                  <c:v>0.213371593</c:v>
                </c:pt>
                <c:pt idx="19">
                  <c:v>0.21690293399999999</c:v>
                </c:pt>
                <c:pt idx="20">
                  <c:v>0.22124232299999999</c:v>
                </c:pt>
                <c:pt idx="21">
                  <c:v>0.22643290999999999</c:v>
                </c:pt>
                <c:pt idx="22">
                  <c:v>0.23250282899999999</c:v>
                </c:pt>
                <c:pt idx="23">
                  <c:v>0.23946437700000001</c:v>
                </c:pt>
                <c:pt idx="24">
                  <c:v>0.24729764000000001</c:v>
                </c:pt>
                <c:pt idx="25">
                  <c:v>0.25596103599999998</c:v>
                </c:pt>
                <c:pt idx="26">
                  <c:v>0.26539121100000002</c:v>
                </c:pt>
                <c:pt idx="27">
                  <c:v>0.27550167599999997</c:v>
                </c:pt>
                <c:pt idx="28">
                  <c:v>0.28618412900000001</c:v>
                </c:pt>
                <c:pt idx="29">
                  <c:v>0.29731241400000002</c:v>
                </c:pt>
                <c:pt idx="30">
                  <c:v>0.30875387300000001</c:v>
                </c:pt>
                <c:pt idx="31">
                  <c:v>0.32036758100000001</c:v>
                </c:pt>
                <c:pt idx="32">
                  <c:v>0.33200622000000002</c:v>
                </c:pt>
                <c:pt idx="33">
                  <c:v>0.34352569500000002</c:v>
                </c:pt>
                <c:pt idx="34">
                  <c:v>0.35480747499999998</c:v>
                </c:pt>
                <c:pt idx="35">
                  <c:v>0.36573178000000001</c:v>
                </c:pt>
                <c:pt idx="36">
                  <c:v>0.37618449900000001</c:v>
                </c:pt>
                <c:pt idx="37">
                  <c:v>0.38606050200000003</c:v>
                </c:pt>
                <c:pt idx="38">
                  <c:v>0.395269712</c:v>
                </c:pt>
                <c:pt idx="39">
                  <c:v>0.40376616999999998</c:v>
                </c:pt>
                <c:pt idx="40">
                  <c:v>0.41148837900000002</c:v>
                </c:pt>
                <c:pt idx="41">
                  <c:v>0.41836104600000001</c:v>
                </c:pt>
                <c:pt idx="42">
                  <c:v>0.42432745799999999</c:v>
                </c:pt>
                <c:pt idx="43">
                  <c:v>0.42935119199999999</c:v>
                </c:pt>
                <c:pt idx="44">
                  <c:v>0.43345081200000002</c:v>
                </c:pt>
                <c:pt idx="45">
                  <c:v>0.43660639299999998</c:v>
                </c:pt>
                <c:pt idx="46">
                  <c:v>0.43878831600000001</c:v>
                </c:pt>
                <c:pt idx="47">
                  <c:v>0.43996507200000001</c:v>
                </c:pt>
                <c:pt idx="48">
                  <c:v>0.44011456500000001</c:v>
                </c:pt>
                <c:pt idx="49">
                  <c:v>0.43927840600000001</c:v>
                </c:pt>
                <c:pt idx="50">
                  <c:v>0.43745155899999999</c:v>
                </c:pt>
                <c:pt idx="51">
                  <c:v>0.43463064600000001</c:v>
                </c:pt>
                <c:pt idx="52">
                  <c:v>0.43079009400000001</c:v>
                </c:pt>
                <c:pt idx="53">
                  <c:v>0.42591319999999999</c:v>
                </c:pt>
                <c:pt idx="54">
                  <c:v>0.42005835899999999</c:v>
                </c:pt>
                <c:pt idx="55">
                  <c:v>0.41323074700000001</c:v>
                </c:pt>
                <c:pt idx="56">
                  <c:v>0.40543052099999999</c:v>
                </c:pt>
                <c:pt idx="57">
                  <c:v>0.39666938899999998</c:v>
                </c:pt>
                <c:pt idx="58">
                  <c:v>0.38698886599999999</c:v>
                </c:pt>
                <c:pt idx="59">
                  <c:v>0.37652578199999998</c:v>
                </c:pt>
                <c:pt idx="60">
                  <c:v>0.36538969199999999</c:v>
                </c:pt>
                <c:pt idx="61">
                  <c:v>0.35371721699999997</c:v>
                </c:pt>
                <c:pt idx="62">
                  <c:v>0.34168629700000003</c:v>
                </c:pt>
                <c:pt idx="63">
                  <c:v>0.32954391999999999</c:v>
                </c:pt>
                <c:pt idx="64">
                  <c:v>0.31769623800000002</c:v>
                </c:pt>
                <c:pt idx="65">
                  <c:v>0.30650860699999999</c:v>
                </c:pt>
                <c:pt idx="66">
                  <c:v>0.29637190299999999</c:v>
                </c:pt>
                <c:pt idx="67">
                  <c:v>0.287709889</c:v>
                </c:pt>
                <c:pt idx="68">
                  <c:v>0.28097561700000001</c:v>
                </c:pt>
                <c:pt idx="69">
                  <c:v>0.27669249899999998</c:v>
                </c:pt>
                <c:pt idx="70">
                  <c:v>0.27526345000000002</c:v>
                </c:pt>
                <c:pt idx="71">
                  <c:v>0.27697561399999998</c:v>
                </c:pt>
                <c:pt idx="72">
                  <c:v>0.28199083400000002</c:v>
                </c:pt>
                <c:pt idx="73">
                  <c:v>0.29037217700000001</c:v>
                </c:pt>
                <c:pt idx="74">
                  <c:v>0.30210878400000002</c:v>
                </c:pt>
                <c:pt idx="75">
                  <c:v>0.31692496100000001</c:v>
                </c:pt>
                <c:pt idx="76">
                  <c:v>0.33439596399999999</c:v>
                </c:pt>
                <c:pt idx="77">
                  <c:v>0.354003758</c:v>
                </c:pt>
                <c:pt idx="78">
                  <c:v>0.375297412</c:v>
                </c:pt>
                <c:pt idx="79">
                  <c:v>0.39841254300000001</c:v>
                </c:pt>
                <c:pt idx="80">
                  <c:v>0.42292223299999998</c:v>
                </c:pt>
                <c:pt idx="81">
                  <c:v>0.448313613</c:v>
                </c:pt>
                <c:pt idx="82">
                  <c:v>0.474124306</c:v>
                </c:pt>
                <c:pt idx="83">
                  <c:v>0.49997053600000002</c:v>
                </c:pt>
                <c:pt idx="84">
                  <c:v>0.525581717</c:v>
                </c:pt>
                <c:pt idx="85">
                  <c:v>0.55069741000000005</c:v>
                </c:pt>
                <c:pt idx="86">
                  <c:v>0.57510530199999998</c:v>
                </c:pt>
                <c:pt idx="87">
                  <c:v>0.59864574599999998</c:v>
                </c:pt>
                <c:pt idx="88">
                  <c:v>0.62120091899999996</c:v>
                </c:pt>
                <c:pt idx="89">
                  <c:v>0.64267222000000002</c:v>
                </c:pt>
                <c:pt idx="90">
                  <c:v>0.66302201999999999</c:v>
                </c:pt>
                <c:pt idx="91">
                  <c:v>0.68225170300000004</c:v>
                </c:pt>
                <c:pt idx="92">
                  <c:v>0.70038228199999997</c:v>
                </c:pt>
                <c:pt idx="93">
                  <c:v>0.71747280499999999</c:v>
                </c:pt>
                <c:pt idx="94">
                  <c:v>0.73372344700000003</c:v>
                </c:pt>
                <c:pt idx="95">
                  <c:v>0.74916208399999995</c:v>
                </c:pt>
                <c:pt idx="96">
                  <c:v>0.76378835099999998</c:v>
                </c:pt>
                <c:pt idx="97">
                  <c:v>0.77760799800000002</c:v>
                </c:pt>
                <c:pt idx="98">
                  <c:v>0.79053016200000004</c:v>
                </c:pt>
                <c:pt idx="99">
                  <c:v>0.802043744</c:v>
                </c:pt>
                <c:pt idx="100">
                  <c:v>0.81226820399999999</c:v>
                </c:pt>
                <c:pt idx="101">
                  <c:v>0.82218676400000001</c:v>
                </c:pt>
                <c:pt idx="102">
                  <c:v>0.83219225799999996</c:v>
                </c:pt>
                <c:pt idx="103">
                  <c:v>0.84140695899999995</c:v>
                </c:pt>
                <c:pt idx="104">
                  <c:v>0.84988075699999999</c:v>
                </c:pt>
                <c:pt idx="105">
                  <c:v>0.85785329600000004</c:v>
                </c:pt>
                <c:pt idx="106">
                  <c:v>0.86536368799999996</c:v>
                </c:pt>
                <c:pt idx="107">
                  <c:v>0.872364688</c:v>
                </c:pt>
                <c:pt idx="108">
                  <c:v>0.87892840500000002</c:v>
                </c:pt>
                <c:pt idx="109">
                  <c:v>0.88508919600000002</c:v>
                </c:pt>
                <c:pt idx="110">
                  <c:v>0.89086881799999995</c:v>
                </c:pt>
                <c:pt idx="111">
                  <c:v>0.89629003699999998</c:v>
                </c:pt>
                <c:pt idx="112">
                  <c:v>0.90137774599999998</c:v>
                </c:pt>
                <c:pt idx="113">
                  <c:v>0.90615092699999999</c:v>
                </c:pt>
                <c:pt idx="114">
                  <c:v>0.91062786799999995</c:v>
                </c:pt>
                <c:pt idx="115">
                  <c:v>0.91482858</c:v>
                </c:pt>
                <c:pt idx="116">
                  <c:v>0.918771216</c:v>
                </c:pt>
                <c:pt idx="117">
                  <c:v>0.922467276</c:v>
                </c:pt>
                <c:pt idx="118">
                  <c:v>0.92592989299999995</c:v>
                </c:pt>
                <c:pt idx="119">
                  <c:v>0.92917044199999999</c:v>
                </c:pt>
                <c:pt idx="120">
                  <c:v>0.93219819999999998</c:v>
                </c:pt>
                <c:pt idx="121">
                  <c:v>0.93502333500000001</c:v>
                </c:pt>
                <c:pt idx="122">
                  <c:v>0.93765757400000005</c:v>
                </c:pt>
                <c:pt idx="123">
                  <c:v>0.94010762699999995</c:v>
                </c:pt>
                <c:pt idx="124">
                  <c:v>0.94237867399999997</c:v>
                </c:pt>
                <c:pt idx="125">
                  <c:v>0.94447611499999995</c:v>
                </c:pt>
                <c:pt idx="126">
                  <c:v>0.94640415899999997</c:v>
                </c:pt>
                <c:pt idx="127">
                  <c:v>0.94816508300000002</c:v>
                </c:pt>
                <c:pt idx="128">
                  <c:v>0.94976221999999999</c:v>
                </c:pt>
                <c:pt idx="129">
                  <c:v>0.95119778399999999</c:v>
                </c:pt>
                <c:pt idx="130">
                  <c:v>0.95247191799999997</c:v>
                </c:pt>
                <c:pt idx="131">
                  <c:v>0.953585181</c:v>
                </c:pt>
                <c:pt idx="132">
                  <c:v>0.95453976600000001</c:v>
                </c:pt>
                <c:pt idx="133">
                  <c:v>0.955334087</c:v>
                </c:pt>
                <c:pt idx="134">
                  <c:v>0.95596491699999997</c:v>
                </c:pt>
                <c:pt idx="135">
                  <c:v>0.95643080899999999</c:v>
                </c:pt>
                <c:pt idx="136">
                  <c:v>0.95673096999999996</c:v>
                </c:pt>
                <c:pt idx="137">
                  <c:v>0.95685988099999997</c:v>
                </c:pt>
                <c:pt idx="138">
                  <c:v>0.95681287500000001</c:v>
                </c:pt>
                <c:pt idx="139">
                  <c:v>0.956587085</c:v>
                </c:pt>
                <c:pt idx="140">
                  <c:v>0.95618064400000002</c:v>
                </c:pt>
                <c:pt idx="141">
                  <c:v>0.95558333299999998</c:v>
                </c:pt>
                <c:pt idx="142">
                  <c:v>0.95478625100000003</c:v>
                </c:pt>
                <c:pt idx="143">
                  <c:v>0.95378668</c:v>
                </c:pt>
                <c:pt idx="144">
                  <c:v>0.95257899000000001</c:v>
                </c:pt>
                <c:pt idx="145">
                  <c:v>0.95115263900000002</c:v>
                </c:pt>
                <c:pt idx="146">
                  <c:v>0.94949546200000001</c:v>
                </c:pt>
                <c:pt idx="147">
                  <c:v>0.94760154100000005</c:v>
                </c:pt>
                <c:pt idx="148">
                  <c:v>0.94546054300000004</c:v>
                </c:pt>
                <c:pt idx="149">
                  <c:v>0.94305638599999997</c:v>
                </c:pt>
                <c:pt idx="150">
                  <c:v>0.94037437000000001</c:v>
                </c:pt>
                <c:pt idx="151">
                  <c:v>0.93740281599999997</c:v>
                </c:pt>
                <c:pt idx="152">
                  <c:v>0.934129247</c:v>
                </c:pt>
                <c:pt idx="153">
                  <c:v>0.93054158300000001</c:v>
                </c:pt>
                <c:pt idx="154">
                  <c:v>0.92662445400000004</c:v>
                </c:pt>
                <c:pt idx="155">
                  <c:v>0.92234921000000003</c:v>
                </c:pt>
                <c:pt idx="156">
                  <c:v>0.91769325599999996</c:v>
                </c:pt>
                <c:pt idx="157">
                  <c:v>0.91265190399999996</c:v>
                </c:pt>
                <c:pt idx="158">
                  <c:v>0.90720970400000001</c:v>
                </c:pt>
                <c:pt idx="159">
                  <c:v>0.90135154399999995</c:v>
                </c:pt>
                <c:pt idx="160">
                  <c:v>0.89505885600000001</c:v>
                </c:pt>
                <c:pt idx="161">
                  <c:v>0.88829159499999999</c:v>
                </c:pt>
                <c:pt idx="162">
                  <c:v>0.88102524100000001</c:v>
                </c:pt>
                <c:pt idx="163">
                  <c:v>0.87325428299999996</c:v>
                </c:pt>
                <c:pt idx="164">
                  <c:v>0.864960591</c:v>
                </c:pt>
                <c:pt idx="165">
                  <c:v>0.85612324699999998</c:v>
                </c:pt>
                <c:pt idx="166">
                  <c:v>0.84672238200000005</c:v>
                </c:pt>
                <c:pt idx="167">
                  <c:v>0.83674011599999998</c:v>
                </c:pt>
                <c:pt idx="168">
                  <c:v>0.826159537</c:v>
                </c:pt>
                <c:pt idx="169">
                  <c:v>0.81494308699999995</c:v>
                </c:pt>
                <c:pt idx="170">
                  <c:v>0.80305294999999999</c:v>
                </c:pt>
                <c:pt idx="171">
                  <c:v>0.79051382400000003</c:v>
                </c:pt>
                <c:pt idx="172">
                  <c:v>0.77734430300000001</c:v>
                </c:pt>
                <c:pt idx="173">
                  <c:v>0.76350604200000005</c:v>
                </c:pt>
                <c:pt idx="174">
                  <c:v>0.74898162000000001</c:v>
                </c:pt>
                <c:pt idx="175">
                  <c:v>0.73377976600000006</c:v>
                </c:pt>
                <c:pt idx="176">
                  <c:v>0.71792508399999999</c:v>
                </c:pt>
                <c:pt idx="177">
                  <c:v>0.70140195999999999</c:v>
                </c:pt>
                <c:pt idx="178">
                  <c:v>0.68419732600000005</c:v>
                </c:pt>
                <c:pt idx="179">
                  <c:v>0.66633115600000004</c:v>
                </c:pt>
                <c:pt idx="180">
                  <c:v>0.64786501799999996</c:v>
                </c:pt>
                <c:pt idx="181">
                  <c:v>0.62882101999999995</c:v>
                </c:pt>
                <c:pt idx="182">
                  <c:v>0.60918842500000003</c:v>
                </c:pt>
                <c:pt idx="183">
                  <c:v>0.58901076900000005</c:v>
                </c:pt>
                <c:pt idx="184">
                  <c:v>0.56840031999999996</c:v>
                </c:pt>
                <c:pt idx="185">
                  <c:v>0.54742015099999997</c:v>
                </c:pt>
                <c:pt idx="186">
                  <c:v>0.52605353799999999</c:v>
                </c:pt>
                <c:pt idx="187">
                  <c:v>0.50434279100000001</c:v>
                </c:pt>
                <c:pt idx="188">
                  <c:v>0.482416287</c:v>
                </c:pt>
                <c:pt idx="189">
                  <c:v>0.46036246400000003</c:v>
                </c:pt>
                <c:pt idx="190">
                  <c:v>0.43825999799999998</c:v>
                </c:pt>
                <c:pt idx="191">
                  <c:v>0.41618934299999999</c:v>
                </c:pt>
                <c:pt idx="192">
                  <c:v>0.39422317200000001</c:v>
                </c:pt>
                <c:pt idx="193">
                  <c:v>0.37243250100000003</c:v>
                </c:pt>
                <c:pt idx="194">
                  <c:v>0.350902991</c:v>
                </c:pt>
                <c:pt idx="195">
                  <c:v>0.329743813</c:v>
                </c:pt>
                <c:pt idx="196">
                  <c:v>0.30900618800000001</c:v>
                </c:pt>
                <c:pt idx="197">
                  <c:v>0.28858656500000002</c:v>
                </c:pt>
                <c:pt idx="198">
                  <c:v>0.26853065300000001</c:v>
                </c:pt>
                <c:pt idx="199">
                  <c:v>0.24935347799999999</c:v>
                </c:pt>
                <c:pt idx="200">
                  <c:v>0.23152365699999999</c:v>
                </c:pt>
                <c:pt idx="201">
                  <c:v>0.21439693500000001</c:v>
                </c:pt>
                <c:pt idx="202">
                  <c:v>0.19738830199999999</c:v>
                </c:pt>
                <c:pt idx="203">
                  <c:v>0.18093535599999999</c:v>
                </c:pt>
                <c:pt idx="204">
                  <c:v>0.165471653</c:v>
                </c:pt>
                <c:pt idx="205">
                  <c:v>0.15097676600000001</c:v>
                </c:pt>
                <c:pt idx="206">
                  <c:v>0.137319107</c:v>
                </c:pt>
                <c:pt idx="207">
                  <c:v>0.12447335399999999</c:v>
                </c:pt>
                <c:pt idx="208">
                  <c:v>0.11244344000000001</c:v>
                </c:pt>
                <c:pt idx="209">
                  <c:v>0.10122218700000001</c:v>
                </c:pt>
                <c:pt idx="210">
                  <c:v>9.0788087000000003E-2</c:v>
                </c:pt>
                <c:pt idx="211">
                  <c:v>8.1114357999999998E-2</c:v>
                </c:pt>
                <c:pt idx="212">
                  <c:v>7.2174071000000006E-2</c:v>
                </c:pt>
                <c:pt idx="213">
                  <c:v>6.3934848000000002E-2</c:v>
                </c:pt>
                <c:pt idx="214">
                  <c:v>5.6371939000000003E-2</c:v>
                </c:pt>
                <c:pt idx="215">
                  <c:v>4.9477878000000003E-2</c:v>
                </c:pt>
                <c:pt idx="216">
                  <c:v>4.3224729000000003E-2</c:v>
                </c:pt>
                <c:pt idx="217">
                  <c:v>3.7553644999999997E-2</c:v>
                </c:pt>
                <c:pt idx="218">
                  <c:v>3.2421434999999998E-2</c:v>
                </c:pt>
                <c:pt idx="219">
                  <c:v>2.7808822E-2</c:v>
                </c:pt>
                <c:pt idx="220">
                  <c:v>2.3713189999999999E-2</c:v>
                </c:pt>
                <c:pt idx="221">
                  <c:v>2.0091000000000001E-2</c:v>
                </c:pt>
                <c:pt idx="222">
                  <c:v>1.6871054E-2</c:v>
                </c:pt>
                <c:pt idx="223">
                  <c:v>1.4022511E-2</c:v>
                </c:pt>
                <c:pt idx="224">
                  <c:v>1.154321E-2</c:v>
                </c:pt>
                <c:pt idx="225">
                  <c:v>9.4240620000000004E-3</c:v>
                </c:pt>
                <c:pt idx="226">
                  <c:v>7.6216670000000004E-3</c:v>
                </c:pt>
                <c:pt idx="227">
                  <c:v>6.0866389999999996E-3</c:v>
                </c:pt>
                <c:pt idx="228">
                  <c:v>4.798208E-3</c:v>
                </c:pt>
                <c:pt idx="229">
                  <c:v>3.7569610000000001E-3</c:v>
                </c:pt>
                <c:pt idx="230">
                  <c:v>2.9482110000000001E-3</c:v>
                </c:pt>
                <c:pt idx="231">
                  <c:v>2.336762E-3</c:v>
                </c:pt>
                <c:pt idx="232">
                  <c:v>1.8864929999999999E-3</c:v>
                </c:pt>
                <c:pt idx="233">
                  <c:v>1.579521E-3</c:v>
                </c:pt>
                <c:pt idx="234">
                  <c:v>1.405786E-3</c:v>
                </c:pt>
                <c:pt idx="235">
                  <c:v>1.350979E-3</c:v>
                </c:pt>
                <c:pt idx="236">
                  <c:v>1.4057340000000001E-3</c:v>
                </c:pt>
                <c:pt idx="237">
                  <c:v>1.556132E-3</c:v>
                </c:pt>
                <c:pt idx="238">
                  <c:v>1.78298E-3</c:v>
                </c:pt>
                <c:pt idx="239">
                  <c:v>2.0687589999999999E-3</c:v>
                </c:pt>
                <c:pt idx="240">
                  <c:v>2.40391E-3</c:v>
                </c:pt>
                <c:pt idx="241">
                  <c:v>2.7839219999999999E-3</c:v>
                </c:pt>
                <c:pt idx="242">
                  <c:v>3.2000499999999999E-3</c:v>
                </c:pt>
                <c:pt idx="243">
                  <c:v>3.641572E-3</c:v>
                </c:pt>
                <c:pt idx="244">
                  <c:v>4.0994910000000002E-3</c:v>
                </c:pt>
                <c:pt idx="245">
                  <c:v>4.5669600000000001E-3</c:v>
                </c:pt>
                <c:pt idx="246">
                  <c:v>5.0374870000000002E-3</c:v>
                </c:pt>
                <c:pt idx="247">
                  <c:v>5.505406E-3</c:v>
                </c:pt>
                <c:pt idx="248">
                  <c:v>5.9661829999999999E-3</c:v>
                </c:pt>
                <c:pt idx="249">
                  <c:v>6.4156700000000001E-3</c:v>
                </c:pt>
                <c:pt idx="250">
                  <c:v>6.8499679999999997E-3</c:v>
                </c:pt>
                <c:pt idx="251">
                  <c:v>7.2656120000000003E-3</c:v>
                </c:pt>
                <c:pt idx="252">
                  <c:v>7.6601580000000002E-3</c:v>
                </c:pt>
                <c:pt idx="253">
                  <c:v>8.0330990000000001E-3</c:v>
                </c:pt>
                <c:pt idx="254">
                  <c:v>8.3827650000000004E-3</c:v>
                </c:pt>
                <c:pt idx="255">
                  <c:v>8.7074160000000008E-3</c:v>
                </c:pt>
                <c:pt idx="256">
                  <c:v>9.0053640000000001E-3</c:v>
                </c:pt>
                <c:pt idx="257">
                  <c:v>9.2755689999999991E-3</c:v>
                </c:pt>
                <c:pt idx="258">
                  <c:v>9.5173510000000003E-3</c:v>
                </c:pt>
                <c:pt idx="259">
                  <c:v>9.7302169999999993E-3</c:v>
                </c:pt>
                <c:pt idx="260">
                  <c:v>9.9139229999999998E-3</c:v>
                </c:pt>
                <c:pt idx="261">
                  <c:v>1.0068565999999999E-2</c:v>
                </c:pt>
                <c:pt idx="262">
                  <c:v>1.0194239000000001E-2</c:v>
                </c:pt>
                <c:pt idx="263">
                  <c:v>1.0290317E-2</c:v>
                </c:pt>
                <c:pt idx="264">
                  <c:v>1.0356631999999999E-2</c:v>
                </c:pt>
                <c:pt idx="265">
                  <c:v>1.0394077999999999E-2</c:v>
                </c:pt>
                <c:pt idx="266">
                  <c:v>1.0404543E-2</c:v>
                </c:pt>
                <c:pt idx="267">
                  <c:v>1.0388906E-2</c:v>
                </c:pt>
                <c:pt idx="268">
                  <c:v>1.0347946E-2</c:v>
                </c:pt>
                <c:pt idx="269">
                  <c:v>1.0282538000000001E-2</c:v>
                </c:pt>
                <c:pt idx="270">
                  <c:v>1.0193393E-2</c:v>
                </c:pt>
                <c:pt idx="271">
                  <c:v>1.0080255E-2</c:v>
                </c:pt>
                <c:pt idx="272">
                  <c:v>9.9442149999999993E-3</c:v>
                </c:pt>
                <c:pt idx="273">
                  <c:v>9.7877420000000003E-3</c:v>
                </c:pt>
                <c:pt idx="274">
                  <c:v>9.6134959999999992E-3</c:v>
                </c:pt>
                <c:pt idx="275">
                  <c:v>9.4226770000000008E-3</c:v>
                </c:pt>
                <c:pt idx="276">
                  <c:v>9.2153449999999998E-3</c:v>
                </c:pt>
                <c:pt idx="277">
                  <c:v>8.992702E-3</c:v>
                </c:pt>
                <c:pt idx="278">
                  <c:v>8.7551580000000007E-3</c:v>
                </c:pt>
                <c:pt idx="279">
                  <c:v>8.5037329999999994E-3</c:v>
                </c:pt>
                <c:pt idx="280">
                  <c:v>8.2402829999999993E-3</c:v>
                </c:pt>
                <c:pt idx="281">
                  <c:v>7.9652330000000004E-3</c:v>
                </c:pt>
                <c:pt idx="282">
                  <c:v>7.680498E-3</c:v>
                </c:pt>
                <c:pt idx="283">
                  <c:v>7.3896400000000003E-3</c:v>
                </c:pt>
                <c:pt idx="284">
                  <c:v>7.0984419999999999E-3</c:v>
                </c:pt>
                <c:pt idx="285">
                  <c:v>6.807535E-3</c:v>
                </c:pt>
                <c:pt idx="286">
                  <c:v>6.5148209999999996E-3</c:v>
                </c:pt>
                <c:pt idx="287">
                  <c:v>6.2211030000000004E-3</c:v>
                </c:pt>
                <c:pt idx="288">
                  <c:v>5.9306690000000004E-3</c:v>
                </c:pt>
                <c:pt idx="289">
                  <c:v>5.6474799999999999E-3</c:v>
                </c:pt>
                <c:pt idx="290">
                  <c:v>5.373722E-3</c:v>
                </c:pt>
                <c:pt idx="291">
                  <c:v>5.1110460000000002E-3</c:v>
                </c:pt>
                <c:pt idx="292">
                  <c:v>4.8604169999999997E-3</c:v>
                </c:pt>
                <c:pt idx="293">
                  <c:v>4.6233020000000001E-3</c:v>
                </c:pt>
                <c:pt idx="294">
                  <c:v>4.4031160000000003E-3</c:v>
                </c:pt>
                <c:pt idx="295">
                  <c:v>4.2026579999999997E-3</c:v>
                </c:pt>
                <c:pt idx="296">
                  <c:v>4.0239680000000002E-3</c:v>
                </c:pt>
                <c:pt idx="297">
                  <c:v>3.8683200000000002E-3</c:v>
                </c:pt>
                <c:pt idx="298">
                  <c:v>3.7378540000000001E-3</c:v>
                </c:pt>
                <c:pt idx="299">
                  <c:v>3.6348040000000002E-3</c:v>
                </c:pt>
                <c:pt idx="300">
                  <c:v>3.5610070000000001E-3</c:v>
                </c:pt>
                <c:pt idx="301">
                  <c:v>3.5182220000000001E-3</c:v>
                </c:pt>
                <c:pt idx="302">
                  <c:v>3.508012E-3</c:v>
                </c:pt>
                <c:pt idx="303">
                  <c:v>3.53193E-3</c:v>
                </c:pt>
                <c:pt idx="304">
                  <c:v>3.5919659999999998E-3</c:v>
                </c:pt>
                <c:pt idx="305">
                  <c:v>3.6917510000000001E-3</c:v>
                </c:pt>
                <c:pt idx="306">
                  <c:v>3.8335919999999998E-3</c:v>
                </c:pt>
                <c:pt idx="307">
                  <c:v>4.0185890000000004E-3</c:v>
                </c:pt>
                <c:pt idx="308">
                  <c:v>4.2446480000000002E-3</c:v>
                </c:pt>
                <c:pt idx="309">
                  <c:v>4.5122449999999998E-3</c:v>
                </c:pt>
                <c:pt idx="310">
                  <c:v>4.8250489999999997E-3</c:v>
                </c:pt>
                <c:pt idx="311">
                  <c:v>5.1865180000000002E-3</c:v>
                </c:pt>
                <c:pt idx="312">
                  <c:v>5.598174E-3</c:v>
                </c:pt>
                <c:pt idx="313">
                  <c:v>6.0586809999999998E-3</c:v>
                </c:pt>
                <c:pt idx="314">
                  <c:v>6.5667750000000004E-3</c:v>
                </c:pt>
                <c:pt idx="315">
                  <c:v>7.1257960000000002E-3</c:v>
                </c:pt>
                <c:pt idx="316">
                  <c:v>7.7480980000000001E-3</c:v>
                </c:pt>
                <c:pt idx="317">
                  <c:v>8.4373610000000009E-3</c:v>
                </c:pt>
                <c:pt idx="318">
                  <c:v>9.1896029999999993E-3</c:v>
                </c:pt>
                <c:pt idx="319">
                  <c:v>9.9673669999999995E-3</c:v>
                </c:pt>
                <c:pt idx="320">
                  <c:v>1.0760776E-2</c:v>
                </c:pt>
                <c:pt idx="321">
                  <c:v>1.1607016E-2</c:v>
                </c:pt>
                <c:pt idx="322">
                  <c:v>1.2548708E-2</c:v>
                </c:pt>
                <c:pt idx="323">
                  <c:v>1.3584083E-2</c:v>
                </c:pt>
                <c:pt idx="324">
                  <c:v>1.4676145999999999E-2</c:v>
                </c:pt>
                <c:pt idx="325">
                  <c:v>1.5817682E-2</c:v>
                </c:pt>
                <c:pt idx="326">
                  <c:v>1.7008321E-2</c:v>
                </c:pt>
                <c:pt idx="327">
                  <c:v>1.8253630999999999E-2</c:v>
                </c:pt>
                <c:pt idx="328">
                  <c:v>1.9555010000000001E-2</c:v>
                </c:pt>
                <c:pt idx="329">
                  <c:v>2.0907571999999999E-2</c:v>
                </c:pt>
                <c:pt idx="330">
                  <c:v>2.2309676000000001E-2</c:v>
                </c:pt>
                <c:pt idx="331">
                  <c:v>2.3760247000000002E-2</c:v>
                </c:pt>
                <c:pt idx="332">
                  <c:v>2.5257435000000002E-2</c:v>
                </c:pt>
                <c:pt idx="333">
                  <c:v>2.6797776999999998E-2</c:v>
                </c:pt>
                <c:pt idx="334">
                  <c:v>2.8379694E-2</c:v>
                </c:pt>
                <c:pt idx="335">
                  <c:v>3.0000444000000001E-2</c:v>
                </c:pt>
                <c:pt idx="336">
                  <c:v>3.1657804999999997E-2</c:v>
                </c:pt>
                <c:pt idx="337">
                  <c:v>3.3350217000000001E-2</c:v>
                </c:pt>
                <c:pt idx="338">
                  <c:v>3.5078665000000002E-2</c:v>
                </c:pt>
                <c:pt idx="339">
                  <c:v>3.6845294000000001E-2</c:v>
                </c:pt>
                <c:pt idx="340">
                  <c:v>3.8648492999999999E-2</c:v>
                </c:pt>
                <c:pt idx="341">
                  <c:v>4.0483600000000002E-2</c:v>
                </c:pt>
                <c:pt idx="342">
                  <c:v>4.2348383000000003E-2</c:v>
                </c:pt>
                <c:pt idx="343">
                  <c:v>4.4241675000000001E-2</c:v>
                </c:pt>
                <c:pt idx="344">
                  <c:v>4.6163824999999999E-2</c:v>
                </c:pt>
                <c:pt idx="345">
                  <c:v>4.8121784000000001E-2</c:v>
                </c:pt>
                <c:pt idx="346">
                  <c:v>5.0131321E-2</c:v>
                </c:pt>
                <c:pt idx="347">
                  <c:v>5.2192403999999998E-2</c:v>
                </c:pt>
                <c:pt idx="348">
                  <c:v>5.4304707000000001E-2</c:v>
                </c:pt>
                <c:pt idx="349">
                  <c:v>5.6466725000000002E-2</c:v>
                </c:pt>
                <c:pt idx="350">
                  <c:v>5.8677174999999998E-2</c:v>
                </c:pt>
                <c:pt idx="351">
                  <c:v>6.0935525999999997E-2</c:v>
                </c:pt>
                <c:pt idx="352">
                  <c:v>6.3240681000000007E-2</c:v>
                </c:pt>
                <c:pt idx="353">
                  <c:v>6.5590464000000001E-2</c:v>
                </c:pt>
                <c:pt idx="354">
                  <c:v>6.7984178000000006E-2</c:v>
                </c:pt>
                <c:pt idx="355">
                  <c:v>7.042561E-2</c:v>
                </c:pt>
                <c:pt idx="356">
                  <c:v>7.2916406000000003E-2</c:v>
                </c:pt>
                <c:pt idx="357">
                  <c:v>7.5455912999999999E-2</c:v>
                </c:pt>
                <c:pt idx="358">
                  <c:v>7.8043401999999998E-2</c:v>
                </c:pt>
                <c:pt idx="359">
                  <c:v>8.0678051000000001E-2</c:v>
                </c:pt>
                <c:pt idx="360">
                  <c:v>8.3358638999999998E-2</c:v>
                </c:pt>
                <c:pt idx="361">
                  <c:v>8.6072831000000002E-2</c:v>
                </c:pt>
                <c:pt idx="362">
                  <c:v>8.8810693999999996E-2</c:v>
                </c:pt>
                <c:pt idx="363">
                  <c:v>9.1559787000000004E-2</c:v>
                </c:pt>
                <c:pt idx="364">
                  <c:v>9.4337275999999998E-2</c:v>
                </c:pt>
                <c:pt idx="365">
                  <c:v>9.7145311999999998E-2</c:v>
                </c:pt>
                <c:pt idx="366">
                  <c:v>9.9982489999999993E-2</c:v>
                </c:pt>
                <c:pt idx="367">
                  <c:v>0.102833648</c:v>
                </c:pt>
                <c:pt idx="368">
                  <c:v>0.105689968</c:v>
                </c:pt>
                <c:pt idx="369">
                  <c:v>0.108552542</c:v>
                </c:pt>
                <c:pt idx="370">
                  <c:v>0.111427788</c:v>
                </c:pt>
                <c:pt idx="371">
                  <c:v>0.114315141</c:v>
                </c:pt>
                <c:pt idx="372">
                  <c:v>0.117213476</c:v>
                </c:pt>
                <c:pt idx="373">
                  <c:v>0.12011799200000001</c:v>
                </c:pt>
                <c:pt idx="374">
                  <c:v>0.123024517</c:v>
                </c:pt>
                <c:pt idx="375">
                  <c:v>0.125933879</c:v>
                </c:pt>
                <c:pt idx="376">
                  <c:v>0.128854687</c:v>
                </c:pt>
                <c:pt idx="377">
                  <c:v>0.13178748500000001</c:v>
                </c:pt>
                <c:pt idx="378">
                  <c:v>0.13472872999999999</c:v>
                </c:pt>
                <c:pt idx="379">
                  <c:v>0.13766224099999999</c:v>
                </c:pt>
                <c:pt idx="380">
                  <c:v>0.14058557199999999</c:v>
                </c:pt>
                <c:pt idx="381">
                  <c:v>0.143504459</c:v>
                </c:pt>
                <c:pt idx="382">
                  <c:v>0.14643777599999999</c:v>
                </c:pt>
                <c:pt idx="383">
                  <c:v>0.149390148</c:v>
                </c:pt>
                <c:pt idx="384">
                  <c:v>0.15235565700000001</c:v>
                </c:pt>
                <c:pt idx="385">
                  <c:v>0.15532465300000001</c:v>
                </c:pt>
                <c:pt idx="386">
                  <c:v>0.158296095</c:v>
                </c:pt>
                <c:pt idx="387">
                  <c:v>0.16126911899999999</c:v>
                </c:pt>
                <c:pt idx="388">
                  <c:v>0.16424187300000001</c:v>
                </c:pt>
                <c:pt idx="389">
                  <c:v>0.16721272400000001</c:v>
                </c:pt>
                <c:pt idx="390">
                  <c:v>0.170181307</c:v>
                </c:pt>
                <c:pt idx="391">
                  <c:v>0.17314890299999999</c:v>
                </c:pt>
                <c:pt idx="392">
                  <c:v>0.176114991</c:v>
                </c:pt>
                <c:pt idx="393">
                  <c:v>0.17907894799999999</c:v>
                </c:pt>
                <c:pt idx="394">
                  <c:v>0.182040861</c:v>
                </c:pt>
                <c:pt idx="395">
                  <c:v>0.18500011199999999</c:v>
                </c:pt>
                <c:pt idx="396">
                  <c:v>0.18795589800000001</c:v>
                </c:pt>
                <c:pt idx="397">
                  <c:v>0.190905299</c:v>
                </c:pt>
                <c:pt idx="398">
                  <c:v>0.19384655100000001</c:v>
                </c:pt>
                <c:pt idx="399">
                  <c:v>0.196780438</c:v>
                </c:pt>
                <c:pt idx="400">
                  <c:v>0.19971007499999999</c:v>
                </c:pt>
                <c:pt idx="401">
                  <c:v>0.20263503799999999</c:v>
                </c:pt>
                <c:pt idx="402">
                  <c:v>0.20555483099999999</c:v>
                </c:pt>
                <c:pt idx="403">
                  <c:v>0.20846297</c:v>
                </c:pt>
                <c:pt idx="404">
                  <c:v>0.21134359999999999</c:v>
                </c:pt>
                <c:pt idx="405">
                  <c:v>0.21419685799999999</c:v>
                </c:pt>
                <c:pt idx="406">
                  <c:v>0.21704663799999999</c:v>
                </c:pt>
                <c:pt idx="407">
                  <c:v>0.21990281</c:v>
                </c:pt>
                <c:pt idx="408">
                  <c:v>0.22276157499999999</c:v>
                </c:pt>
                <c:pt idx="409">
                  <c:v>0.22560440800000001</c:v>
                </c:pt>
                <c:pt idx="410">
                  <c:v>0.228428255</c:v>
                </c:pt>
                <c:pt idx="411">
                  <c:v>0.23123301399999999</c:v>
                </c:pt>
                <c:pt idx="412">
                  <c:v>0.23402169</c:v>
                </c:pt>
                <c:pt idx="413">
                  <c:v>0.23680357899999999</c:v>
                </c:pt>
                <c:pt idx="414">
                  <c:v>0.23957880500000001</c:v>
                </c:pt>
                <c:pt idx="415">
                  <c:v>0.24234150199999999</c:v>
                </c:pt>
                <c:pt idx="416">
                  <c:v>0.24508864699999999</c:v>
                </c:pt>
                <c:pt idx="417">
                  <c:v>0.24782009599999999</c:v>
                </c:pt>
                <c:pt idx="418">
                  <c:v>0.25053619799999999</c:v>
                </c:pt>
                <c:pt idx="419">
                  <c:v>0.25323952999999999</c:v>
                </c:pt>
                <c:pt idx="420">
                  <c:v>0.25592432700000001</c:v>
                </c:pt>
                <c:pt idx="421">
                  <c:v>0.25858589100000001</c:v>
                </c:pt>
                <c:pt idx="422">
                  <c:v>0.261222713</c:v>
                </c:pt>
                <c:pt idx="423">
                  <c:v>0.26383427999999998</c:v>
                </c:pt>
                <c:pt idx="424">
                  <c:v>0.266419036</c:v>
                </c:pt>
                <c:pt idx="425">
                  <c:v>0.26897569500000001</c:v>
                </c:pt>
                <c:pt idx="426">
                  <c:v>0.271503524</c:v>
                </c:pt>
                <c:pt idx="427">
                  <c:v>0.27400179499999999</c:v>
                </c:pt>
                <c:pt idx="428">
                  <c:v>0.27647310800000002</c:v>
                </c:pt>
                <c:pt idx="429">
                  <c:v>0.27892287799999999</c:v>
                </c:pt>
                <c:pt idx="430">
                  <c:v>0.28135032100000001</c:v>
                </c:pt>
                <c:pt idx="431">
                  <c:v>0.28374718999999998</c:v>
                </c:pt>
                <c:pt idx="432">
                  <c:v>0.28611070500000002</c:v>
                </c:pt>
                <c:pt idx="433">
                  <c:v>0.28844164999999999</c:v>
                </c:pt>
                <c:pt idx="434">
                  <c:v>0.29074443700000002</c:v>
                </c:pt>
                <c:pt idx="435">
                  <c:v>0.29301960999999999</c:v>
                </c:pt>
                <c:pt idx="436">
                  <c:v>0.295267</c:v>
                </c:pt>
                <c:pt idx="437">
                  <c:v>0.297485997</c:v>
                </c:pt>
                <c:pt idx="438">
                  <c:v>0.29967326100000002</c:v>
                </c:pt>
                <c:pt idx="439">
                  <c:v>0.30182817899999997</c:v>
                </c:pt>
                <c:pt idx="440">
                  <c:v>0.30395320999999997</c:v>
                </c:pt>
                <c:pt idx="441">
                  <c:v>0.30605250299999998</c:v>
                </c:pt>
                <c:pt idx="442">
                  <c:v>0.308130711</c:v>
                </c:pt>
                <c:pt idx="443">
                  <c:v>0.31018765399999998</c:v>
                </c:pt>
                <c:pt idx="444">
                  <c:v>0.31222011199999999</c:v>
                </c:pt>
                <c:pt idx="445">
                  <c:v>0.314227757</c:v>
                </c:pt>
                <c:pt idx="446">
                  <c:v>0.31621080000000001</c:v>
                </c:pt>
                <c:pt idx="447">
                  <c:v>0.318172705</c:v>
                </c:pt>
                <c:pt idx="448">
                  <c:v>0.32011657799999998</c:v>
                </c:pt>
                <c:pt idx="449">
                  <c:v>0.32204131200000002</c:v>
                </c:pt>
                <c:pt idx="450">
                  <c:v>0.32394124800000001</c:v>
                </c:pt>
                <c:pt idx="451">
                  <c:v>0.32581576899999998</c:v>
                </c:pt>
                <c:pt idx="452">
                  <c:v>0.32766518500000003</c:v>
                </c:pt>
                <c:pt idx="453">
                  <c:v>0.32949113800000002</c:v>
                </c:pt>
                <c:pt idx="454">
                  <c:v>0.33130142600000001</c:v>
                </c:pt>
                <c:pt idx="455">
                  <c:v>0.33309706</c:v>
                </c:pt>
                <c:pt idx="456">
                  <c:v>0.33487641499999998</c:v>
                </c:pt>
                <c:pt idx="457">
                  <c:v>0.33662961299999999</c:v>
                </c:pt>
                <c:pt idx="458">
                  <c:v>0.33835516900000001</c:v>
                </c:pt>
                <c:pt idx="459">
                  <c:v>0.34005564799999999</c:v>
                </c:pt>
                <c:pt idx="460">
                  <c:v>0.34173382899999999</c:v>
                </c:pt>
                <c:pt idx="461">
                  <c:v>0.34338995999999999</c:v>
                </c:pt>
                <c:pt idx="462">
                  <c:v>0.34502428400000001</c:v>
                </c:pt>
                <c:pt idx="463">
                  <c:v>0.346638693</c:v>
                </c:pt>
                <c:pt idx="464">
                  <c:v>0.348245217</c:v>
                </c:pt>
                <c:pt idx="465">
                  <c:v>0.34984932400000002</c:v>
                </c:pt>
                <c:pt idx="466">
                  <c:v>0.35144315599999998</c:v>
                </c:pt>
                <c:pt idx="467">
                  <c:v>0.35301116399999999</c:v>
                </c:pt>
                <c:pt idx="468">
                  <c:v>0.35455460900000002</c:v>
                </c:pt>
                <c:pt idx="469">
                  <c:v>0.35608727800000001</c:v>
                </c:pt>
                <c:pt idx="470">
                  <c:v>0.35761375200000001</c:v>
                </c:pt>
                <c:pt idx="471">
                  <c:v>0.3591338</c:v>
                </c:pt>
                <c:pt idx="472">
                  <c:v>0.36064718800000001</c:v>
                </c:pt>
                <c:pt idx="473">
                  <c:v>0.36215127699999999</c:v>
                </c:pt>
                <c:pt idx="474">
                  <c:v>0.36363244500000003</c:v>
                </c:pt>
                <c:pt idx="475">
                  <c:v>0.36508953700000002</c:v>
                </c:pt>
                <c:pt idx="476">
                  <c:v>0.36653634800000001</c:v>
                </c:pt>
                <c:pt idx="477">
                  <c:v>0.36798519499999999</c:v>
                </c:pt>
                <c:pt idx="478">
                  <c:v>0.36943322099999998</c:v>
                </c:pt>
                <c:pt idx="479">
                  <c:v>0.37086786199999999</c:v>
                </c:pt>
                <c:pt idx="480">
                  <c:v>0.37228760100000002</c:v>
                </c:pt>
                <c:pt idx="481">
                  <c:v>0.37369298299999998</c:v>
                </c:pt>
                <c:pt idx="482">
                  <c:v>0.37508451900000001</c:v>
                </c:pt>
                <c:pt idx="483">
                  <c:v>0.37646624899999998</c:v>
                </c:pt>
                <c:pt idx="484">
                  <c:v>0.37785259399999999</c:v>
                </c:pt>
                <c:pt idx="485">
                  <c:v>0.37924392400000001</c:v>
                </c:pt>
                <c:pt idx="486">
                  <c:v>0.38062277300000003</c:v>
                </c:pt>
                <c:pt idx="487">
                  <c:v>0.38197872900000002</c:v>
                </c:pt>
                <c:pt idx="488">
                  <c:v>0.38331573000000002</c:v>
                </c:pt>
                <c:pt idx="489">
                  <c:v>0.38464870499999998</c:v>
                </c:pt>
                <c:pt idx="490">
                  <c:v>0.38597961800000002</c:v>
                </c:pt>
                <c:pt idx="491">
                  <c:v>0.38730817400000001</c:v>
                </c:pt>
                <c:pt idx="492">
                  <c:v>0.38863407599999999</c:v>
                </c:pt>
                <c:pt idx="493">
                  <c:v>0.38995543599999999</c:v>
                </c:pt>
                <c:pt idx="494">
                  <c:v>0.39126512800000002</c:v>
                </c:pt>
                <c:pt idx="495">
                  <c:v>0.392563039</c:v>
                </c:pt>
                <c:pt idx="496">
                  <c:v>0.39385588399999999</c:v>
                </c:pt>
                <c:pt idx="497">
                  <c:v>0.39514802500000001</c:v>
                </c:pt>
                <c:pt idx="498">
                  <c:v>0.39643830600000002</c:v>
                </c:pt>
                <c:pt idx="499">
                  <c:v>0.39772318400000001</c:v>
                </c:pt>
                <c:pt idx="500">
                  <c:v>0.39900216700000002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F1-4034-BB7C-E4F93E071910}"/>
            </c:ext>
          </c:extLst>
        </c:ser>
        <c:ser>
          <c:idx val="1"/>
          <c:order val="1"/>
          <c:tx>
            <c:strRef>
              <c:f>RCFs!$C$1</c:f>
              <c:strCache>
                <c:ptCount val="1"/>
                <c:pt idx="0">
                  <c:v>G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RCFs!$A$2:$A$502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RCFs!$C$2:$C$502</c:f>
              <c:numCache>
                <c:formatCode>General</c:formatCode>
                <c:ptCount val="501"/>
                <c:pt idx="0">
                  <c:v>0.26711533300000001</c:v>
                </c:pt>
                <c:pt idx="1">
                  <c:v>0.26805406999999998</c:v>
                </c:pt>
                <c:pt idx="2">
                  <c:v>0.26924295599999998</c:v>
                </c:pt>
                <c:pt idx="3">
                  <c:v>0.270695397</c:v>
                </c:pt>
                <c:pt idx="4">
                  <c:v>0.27242028899999998</c:v>
                </c:pt>
                <c:pt idx="5">
                  <c:v>0.27442073700000003</c:v>
                </c:pt>
                <c:pt idx="6">
                  <c:v>0.27669273799999999</c:v>
                </c:pt>
                <c:pt idx="7">
                  <c:v>0.27922403099999998</c:v>
                </c:pt>
                <c:pt idx="8">
                  <c:v>0.281988134</c:v>
                </c:pt>
                <c:pt idx="9">
                  <c:v>0.28491246999999997</c:v>
                </c:pt>
                <c:pt idx="10">
                  <c:v>0.28792551700000002</c:v>
                </c:pt>
                <c:pt idx="11">
                  <c:v>0.29094901400000001</c:v>
                </c:pt>
                <c:pt idx="12">
                  <c:v>0.29389723200000001</c:v>
                </c:pt>
                <c:pt idx="13">
                  <c:v>0.29668585400000003</c:v>
                </c:pt>
                <c:pt idx="14">
                  <c:v>0.29929482400000001</c:v>
                </c:pt>
                <c:pt idx="15">
                  <c:v>0.30172906300000002</c:v>
                </c:pt>
                <c:pt idx="16">
                  <c:v>0.30403266800000001</c:v>
                </c:pt>
                <c:pt idx="17">
                  <c:v>0.30631620300000001</c:v>
                </c:pt>
                <c:pt idx="18">
                  <c:v>0.30878086199999999</c:v>
                </c:pt>
                <c:pt idx="19">
                  <c:v>0.31168511599999998</c:v>
                </c:pt>
                <c:pt idx="20">
                  <c:v>0.31516740100000001</c:v>
                </c:pt>
                <c:pt idx="21">
                  <c:v>0.31929240199999998</c:v>
                </c:pt>
                <c:pt idx="22">
                  <c:v>0.32406971899999998</c:v>
                </c:pt>
                <c:pt idx="23">
                  <c:v>0.32944669500000001</c:v>
                </c:pt>
                <c:pt idx="24">
                  <c:v>0.33529009999999998</c:v>
                </c:pt>
                <c:pt idx="25">
                  <c:v>0.34148293200000002</c:v>
                </c:pt>
                <c:pt idx="26">
                  <c:v>0.34787770899999998</c:v>
                </c:pt>
                <c:pt idx="27">
                  <c:v>0.35429245799999998</c:v>
                </c:pt>
                <c:pt idx="28">
                  <c:v>0.36051053</c:v>
                </c:pt>
                <c:pt idx="29">
                  <c:v>0.36623038200000002</c:v>
                </c:pt>
                <c:pt idx="30">
                  <c:v>0.37117249000000002</c:v>
                </c:pt>
                <c:pt idx="31">
                  <c:v>0.37507611499999999</c:v>
                </c:pt>
                <c:pt idx="32">
                  <c:v>0.377680181</c:v>
                </c:pt>
                <c:pt idx="33">
                  <c:v>0.37873353300000001</c:v>
                </c:pt>
                <c:pt idx="34">
                  <c:v>0.37803703900000002</c:v>
                </c:pt>
                <c:pt idx="35">
                  <c:v>0.37543478000000002</c:v>
                </c:pt>
                <c:pt idx="36">
                  <c:v>0.37075892100000002</c:v>
                </c:pt>
                <c:pt idx="37">
                  <c:v>0.36382460999999999</c:v>
                </c:pt>
                <c:pt idx="38">
                  <c:v>0.35446337700000002</c:v>
                </c:pt>
                <c:pt idx="39">
                  <c:v>0.342688675</c:v>
                </c:pt>
                <c:pt idx="40">
                  <c:v>0.32831485500000002</c:v>
                </c:pt>
                <c:pt idx="41">
                  <c:v>0.31110148100000001</c:v>
                </c:pt>
                <c:pt idx="42">
                  <c:v>0.29080439299999999</c:v>
                </c:pt>
                <c:pt idx="43">
                  <c:v>0.267205743</c:v>
                </c:pt>
                <c:pt idx="44">
                  <c:v>0.24024758900000001</c:v>
                </c:pt>
                <c:pt idx="45">
                  <c:v>0.20997174599999999</c:v>
                </c:pt>
                <c:pt idx="46">
                  <c:v>0.17664833799999999</c:v>
                </c:pt>
                <c:pt idx="47">
                  <c:v>0.140961689</c:v>
                </c:pt>
                <c:pt idx="48">
                  <c:v>0.104256167</c:v>
                </c:pt>
                <c:pt idx="49">
                  <c:v>6.8802742E-2</c:v>
                </c:pt>
                <c:pt idx="50">
                  <c:v>3.8056909999999999E-2</c:v>
                </c:pt>
                <c:pt idx="51">
                  <c:v>1.680458E-2</c:v>
                </c:pt>
                <c:pt idx="52">
                  <c:v>1.0847320000000001E-2</c:v>
                </c:pt>
                <c:pt idx="53">
                  <c:v>2.5927792000000002E-2</c:v>
                </c:pt>
                <c:pt idx="54">
                  <c:v>6.5789621000000006E-2</c:v>
                </c:pt>
                <c:pt idx="55">
                  <c:v>0.13025386899999999</c:v>
                </c:pt>
                <c:pt idx="56">
                  <c:v>0.214482067</c:v>
                </c:pt>
                <c:pt idx="57">
                  <c:v>0.31012938800000001</c:v>
                </c:pt>
                <c:pt idx="58">
                  <c:v>0.407990397</c:v>
                </c:pt>
                <c:pt idx="59">
                  <c:v>0.50077640700000003</c:v>
                </c:pt>
                <c:pt idx="60">
                  <c:v>0.583551865</c:v>
                </c:pt>
                <c:pt idx="61">
                  <c:v>0.65397775300000005</c:v>
                </c:pt>
                <c:pt idx="62">
                  <c:v>0.71172095599999996</c:v>
                </c:pt>
                <c:pt idx="63">
                  <c:v>0.75746923300000002</c:v>
                </c:pt>
                <c:pt idx="64">
                  <c:v>0.79180861499999999</c:v>
                </c:pt>
                <c:pt idx="65">
                  <c:v>0.81657225600000005</c:v>
                </c:pt>
                <c:pt idx="66">
                  <c:v>0.833571163</c:v>
                </c:pt>
                <c:pt idx="67">
                  <c:v>0.84430680700000005</c:v>
                </c:pt>
                <c:pt idx="68">
                  <c:v>0.85006171500000005</c:v>
                </c:pt>
                <c:pt idx="69">
                  <c:v>0.85218501199999996</c:v>
                </c:pt>
                <c:pt idx="70">
                  <c:v>0.85120983400000005</c:v>
                </c:pt>
                <c:pt idx="71">
                  <c:v>0.84744738600000002</c:v>
                </c:pt>
                <c:pt idx="72">
                  <c:v>0.84111589799999997</c:v>
                </c:pt>
                <c:pt idx="73">
                  <c:v>0.83237716500000003</c:v>
                </c:pt>
                <c:pt idx="74">
                  <c:v>0.82138290400000002</c:v>
                </c:pt>
                <c:pt idx="75">
                  <c:v>0.80810852499999997</c:v>
                </c:pt>
                <c:pt idx="76">
                  <c:v>0.79248781300000004</c:v>
                </c:pt>
                <c:pt idx="77">
                  <c:v>0.77444343299999996</c:v>
                </c:pt>
                <c:pt idx="78">
                  <c:v>0.75394328499999996</c:v>
                </c:pt>
                <c:pt idx="79">
                  <c:v>0.73124084300000003</c:v>
                </c:pt>
                <c:pt idx="80">
                  <c:v>0.70644898599999995</c:v>
                </c:pt>
                <c:pt idx="81">
                  <c:v>0.67965500199999995</c:v>
                </c:pt>
                <c:pt idx="82">
                  <c:v>0.65097242700000002</c:v>
                </c:pt>
                <c:pt idx="83">
                  <c:v>0.62054901299999998</c:v>
                </c:pt>
                <c:pt idx="84">
                  <c:v>0.58853548899999997</c:v>
                </c:pt>
                <c:pt idx="85">
                  <c:v>0.555106824</c:v>
                </c:pt>
                <c:pt idx="86">
                  <c:v>0.520477415</c:v>
                </c:pt>
                <c:pt idx="87">
                  <c:v>0.48490647799999997</c:v>
                </c:pt>
                <c:pt idx="88">
                  <c:v>0.44869395000000001</c:v>
                </c:pt>
                <c:pt idx="89">
                  <c:v>0.41218330800000003</c:v>
                </c:pt>
                <c:pt idx="90">
                  <c:v>0.37573499799999999</c:v>
                </c:pt>
                <c:pt idx="91">
                  <c:v>0.33971700999999999</c:v>
                </c:pt>
                <c:pt idx="92">
                  <c:v>0.304497136</c:v>
                </c:pt>
                <c:pt idx="93">
                  <c:v>0.27039132799999999</c:v>
                </c:pt>
                <c:pt idx="94">
                  <c:v>0.237491115</c:v>
                </c:pt>
                <c:pt idx="95">
                  <c:v>0.20606280499999999</c:v>
                </c:pt>
                <c:pt idx="96">
                  <c:v>0.17639445600000001</c:v>
                </c:pt>
                <c:pt idx="97">
                  <c:v>0.14874583399999999</c:v>
                </c:pt>
                <c:pt idx="98">
                  <c:v>0.123525763</c:v>
                </c:pt>
                <c:pt idx="99">
                  <c:v>0.101901808</c:v>
                </c:pt>
                <c:pt idx="100">
                  <c:v>8.3831659000000003E-2</c:v>
                </c:pt>
                <c:pt idx="101">
                  <c:v>6.7458157000000005E-2</c:v>
                </c:pt>
                <c:pt idx="102">
                  <c:v>5.2034033E-2</c:v>
                </c:pt>
                <c:pt idx="103">
                  <c:v>3.9248083000000003E-2</c:v>
                </c:pt>
                <c:pt idx="104">
                  <c:v>2.896731E-2</c:v>
                </c:pt>
                <c:pt idx="105">
                  <c:v>2.0837952999999999E-2</c:v>
                </c:pt>
                <c:pt idx="106">
                  <c:v>1.4527168E-2</c:v>
                </c:pt>
                <c:pt idx="107">
                  <c:v>9.779233E-3</c:v>
                </c:pt>
                <c:pt idx="108">
                  <c:v>6.4919599999999997E-3</c:v>
                </c:pt>
                <c:pt idx="109">
                  <c:v>4.4868570000000003E-3</c:v>
                </c:pt>
                <c:pt idx="110">
                  <c:v>3.5835820000000001E-3</c:v>
                </c:pt>
                <c:pt idx="111">
                  <c:v>3.6014580000000001E-3</c:v>
                </c:pt>
                <c:pt idx="112">
                  <c:v>4.370484E-3</c:v>
                </c:pt>
                <c:pt idx="113">
                  <c:v>5.7524250000000002E-3</c:v>
                </c:pt>
                <c:pt idx="114">
                  <c:v>7.6164120000000004E-3</c:v>
                </c:pt>
                <c:pt idx="115">
                  <c:v>9.8443300000000001E-3</c:v>
                </c:pt>
                <c:pt idx="116">
                  <c:v>1.2332769E-2</c:v>
                </c:pt>
                <c:pt idx="117">
                  <c:v>1.4990465E-2</c:v>
                </c:pt>
                <c:pt idx="118">
                  <c:v>1.7737936999999999E-2</c:v>
                </c:pt>
                <c:pt idx="119">
                  <c:v>2.0505873000000001E-2</c:v>
                </c:pt>
                <c:pt idx="120">
                  <c:v>2.3233241000000002E-2</c:v>
                </c:pt>
                <c:pt idx="121">
                  <c:v>2.5866701999999998E-2</c:v>
                </c:pt>
                <c:pt idx="122">
                  <c:v>2.8366038999999999E-2</c:v>
                </c:pt>
                <c:pt idx="123">
                  <c:v>3.0696675E-2</c:v>
                </c:pt>
                <c:pt idx="124">
                  <c:v>3.2824991999999997E-2</c:v>
                </c:pt>
                <c:pt idx="125">
                  <c:v>3.4726564000000001E-2</c:v>
                </c:pt>
                <c:pt idx="126">
                  <c:v>3.6387013000000003E-2</c:v>
                </c:pt>
                <c:pt idx="127">
                  <c:v>3.7791100000000001E-2</c:v>
                </c:pt>
                <c:pt idx="128">
                  <c:v>3.8923504999999997E-2</c:v>
                </c:pt>
                <c:pt idx="129">
                  <c:v>3.9778386999999998E-2</c:v>
                </c:pt>
                <c:pt idx="130">
                  <c:v>4.0355412E-2</c:v>
                </c:pt>
                <c:pt idx="131">
                  <c:v>4.0659674E-2</c:v>
                </c:pt>
                <c:pt idx="132">
                  <c:v>4.0695083999999999E-2</c:v>
                </c:pt>
                <c:pt idx="133">
                  <c:v>4.0465083999999998E-2</c:v>
                </c:pt>
                <c:pt idx="134">
                  <c:v>3.9978537000000001E-2</c:v>
                </c:pt>
                <c:pt idx="135">
                  <c:v>3.9245745999999998E-2</c:v>
                </c:pt>
                <c:pt idx="136">
                  <c:v>3.8277105999999998E-2</c:v>
                </c:pt>
                <c:pt idx="137">
                  <c:v>3.7085733000000003E-2</c:v>
                </c:pt>
                <c:pt idx="138">
                  <c:v>3.5686315000000003E-2</c:v>
                </c:pt>
                <c:pt idx="139">
                  <c:v>3.4098301999999997E-2</c:v>
                </c:pt>
                <c:pt idx="140">
                  <c:v>3.2342875E-2</c:v>
                </c:pt>
                <c:pt idx="141">
                  <c:v>3.0435387000000001E-2</c:v>
                </c:pt>
                <c:pt idx="142">
                  <c:v>2.8394567999999999E-2</c:v>
                </c:pt>
                <c:pt idx="143">
                  <c:v>2.6247672E-2</c:v>
                </c:pt>
                <c:pt idx="144">
                  <c:v>2.4019315999999999E-2</c:v>
                </c:pt>
                <c:pt idx="145">
                  <c:v>2.1727455E-2</c:v>
                </c:pt>
                <c:pt idx="146">
                  <c:v>1.9393658000000001E-2</c:v>
                </c:pt>
                <c:pt idx="147">
                  <c:v>1.7057841000000001E-2</c:v>
                </c:pt>
                <c:pt idx="148">
                  <c:v>1.4750640000000001E-2</c:v>
                </c:pt>
                <c:pt idx="149">
                  <c:v>1.2492045E-2</c:v>
                </c:pt>
                <c:pt idx="150">
                  <c:v>1.0314274E-2</c:v>
                </c:pt>
                <c:pt idx="151">
                  <c:v>8.262976E-3</c:v>
                </c:pt>
                <c:pt idx="152">
                  <c:v>6.3741819999999999E-3</c:v>
                </c:pt>
                <c:pt idx="153">
                  <c:v>4.6808700000000002E-3</c:v>
                </c:pt>
                <c:pt idx="154">
                  <c:v>3.222698E-3</c:v>
                </c:pt>
                <c:pt idx="155">
                  <c:v>2.0407749999999999E-3</c:v>
                </c:pt>
                <c:pt idx="156">
                  <c:v>1.177291E-3</c:v>
                </c:pt>
                <c:pt idx="157">
                  <c:v>6.74605E-4</c:v>
                </c:pt>
                <c:pt idx="158">
                  <c:v>5.7476599999999999E-4</c:v>
                </c:pt>
                <c:pt idx="159">
                  <c:v>9.1849499999999997E-4</c:v>
                </c:pt>
                <c:pt idx="160">
                  <c:v>1.7465810000000001E-3</c:v>
                </c:pt>
                <c:pt idx="161">
                  <c:v>3.108576E-3</c:v>
                </c:pt>
                <c:pt idx="162">
                  <c:v>5.0505799999999998E-3</c:v>
                </c:pt>
                <c:pt idx="163">
                  <c:v>7.6051349999999998E-3</c:v>
                </c:pt>
                <c:pt idx="164">
                  <c:v>1.0808942E-2</c:v>
                </c:pt>
                <c:pt idx="165">
                  <c:v>1.4708654999999999E-2</c:v>
                </c:pt>
                <c:pt idx="166">
                  <c:v>1.934694E-2</c:v>
                </c:pt>
                <c:pt idx="167">
                  <c:v>2.4747142999999999E-2</c:v>
                </c:pt>
                <c:pt idx="168">
                  <c:v>3.09352E-2</c:v>
                </c:pt>
                <c:pt idx="169">
                  <c:v>3.7938669000000001E-2</c:v>
                </c:pt>
                <c:pt idx="170">
                  <c:v>4.5781827999999997E-2</c:v>
                </c:pt>
                <c:pt idx="171">
                  <c:v>5.4488500000000002E-2</c:v>
                </c:pt>
                <c:pt idx="172">
                  <c:v>6.4076061000000004E-2</c:v>
                </c:pt>
                <c:pt idx="173">
                  <c:v>7.4549646999999997E-2</c:v>
                </c:pt>
                <c:pt idx="174">
                  <c:v>8.5913324999999999E-2</c:v>
                </c:pt>
                <c:pt idx="175">
                  <c:v>9.8158098999999999E-2</c:v>
                </c:pt>
                <c:pt idx="176">
                  <c:v>0.11126412400000001</c:v>
                </c:pt>
                <c:pt idx="177">
                  <c:v>0.12522952400000001</c:v>
                </c:pt>
                <c:pt idx="178">
                  <c:v>0.14004472300000001</c:v>
                </c:pt>
                <c:pt idx="179">
                  <c:v>0.15568344000000001</c:v>
                </c:pt>
                <c:pt idx="180">
                  <c:v>0.17211463399999999</c:v>
                </c:pt>
                <c:pt idx="181">
                  <c:v>0.18929710899999999</c:v>
                </c:pt>
                <c:pt idx="182">
                  <c:v>0.207176271</c:v>
                </c:pt>
                <c:pt idx="183">
                  <c:v>0.22570016300000001</c:v>
                </c:pt>
                <c:pt idx="184">
                  <c:v>0.24480027900000001</c:v>
                </c:pt>
                <c:pt idx="185">
                  <c:v>0.26442162899999999</c:v>
                </c:pt>
                <c:pt idx="186">
                  <c:v>0.28455471399999999</c:v>
                </c:pt>
                <c:pt idx="187">
                  <c:v>0.305148576</c:v>
                </c:pt>
                <c:pt idx="188">
                  <c:v>0.32609429200000001</c:v>
                </c:pt>
                <c:pt idx="189">
                  <c:v>0.34731145099999999</c:v>
                </c:pt>
                <c:pt idx="190">
                  <c:v>0.36874284099999999</c:v>
                </c:pt>
                <c:pt idx="191">
                  <c:v>0.39033805999999999</c:v>
                </c:pt>
                <c:pt idx="192">
                  <c:v>0.41203727099999998</c:v>
                </c:pt>
                <c:pt idx="193">
                  <c:v>0.43378382799999998</c:v>
                </c:pt>
                <c:pt idx="194">
                  <c:v>0.455552393</c:v>
                </c:pt>
                <c:pt idx="195">
                  <c:v>0.47727892199999999</c:v>
                </c:pt>
                <c:pt idx="196">
                  <c:v>0.49891365199999999</c:v>
                </c:pt>
                <c:pt idx="197">
                  <c:v>0.52045424799999995</c:v>
                </c:pt>
                <c:pt idx="198">
                  <c:v>0.54184499699999999</c:v>
                </c:pt>
                <c:pt idx="199">
                  <c:v>0.56287131000000001</c:v>
                </c:pt>
                <c:pt idx="200">
                  <c:v>0.58337879999999998</c:v>
                </c:pt>
                <c:pt idx="201">
                  <c:v>0.60353547500000004</c:v>
                </c:pt>
                <c:pt idx="202">
                  <c:v>0.623465873</c:v>
                </c:pt>
                <c:pt idx="203">
                  <c:v>0.643016645</c:v>
                </c:pt>
                <c:pt idx="204">
                  <c:v>0.66205259800000005</c:v>
                </c:pt>
                <c:pt idx="205">
                  <c:v>0.68055818599999995</c:v>
                </c:pt>
                <c:pt idx="206">
                  <c:v>0.69853693100000003</c:v>
                </c:pt>
                <c:pt idx="207">
                  <c:v>0.71597379800000005</c:v>
                </c:pt>
                <c:pt idx="208">
                  <c:v>0.73285540400000004</c:v>
                </c:pt>
                <c:pt idx="209">
                  <c:v>0.74917066600000004</c:v>
                </c:pt>
                <c:pt idx="210">
                  <c:v>0.76490522999999999</c:v>
                </c:pt>
                <c:pt idx="211">
                  <c:v>0.78004720900000002</c:v>
                </c:pt>
                <c:pt idx="212">
                  <c:v>0.79459500299999997</c:v>
                </c:pt>
                <c:pt idx="213">
                  <c:v>0.80854776299999997</c:v>
                </c:pt>
                <c:pt idx="214">
                  <c:v>0.82189223700000003</c:v>
                </c:pt>
                <c:pt idx="215">
                  <c:v>0.83462395199999995</c:v>
                </c:pt>
                <c:pt idx="216">
                  <c:v>0.84674487899999995</c:v>
                </c:pt>
                <c:pt idx="217">
                  <c:v>0.85825954299999996</c:v>
                </c:pt>
                <c:pt idx="218">
                  <c:v>0.86917423400000005</c:v>
                </c:pt>
                <c:pt idx="219">
                  <c:v>0.87950012700000002</c:v>
                </c:pt>
                <c:pt idx="220">
                  <c:v>0.88924551699999999</c:v>
                </c:pt>
                <c:pt idx="221">
                  <c:v>0.89841539800000003</c:v>
                </c:pt>
                <c:pt idx="222">
                  <c:v>0.90701382200000003</c:v>
                </c:pt>
                <c:pt idx="223">
                  <c:v>0.91504903299999996</c:v>
                </c:pt>
                <c:pt idx="224">
                  <c:v>0.92253295899999999</c:v>
                </c:pt>
                <c:pt idx="225">
                  <c:v>0.92947362099999997</c:v>
                </c:pt>
                <c:pt idx="226">
                  <c:v>0.93587685200000004</c:v>
                </c:pt>
                <c:pt idx="227">
                  <c:v>0.94174870399999999</c:v>
                </c:pt>
                <c:pt idx="228">
                  <c:v>0.94709533999999995</c:v>
                </c:pt>
                <c:pt idx="229">
                  <c:v>0.95192232099999996</c:v>
                </c:pt>
                <c:pt idx="230">
                  <c:v>0.95623732100000003</c:v>
                </c:pt>
                <c:pt idx="231">
                  <c:v>0.96004714300000005</c:v>
                </c:pt>
                <c:pt idx="232">
                  <c:v>0.96335624600000003</c:v>
                </c:pt>
                <c:pt idx="233">
                  <c:v>0.96616930899999998</c:v>
                </c:pt>
                <c:pt idx="234">
                  <c:v>0.96849294600000002</c:v>
                </c:pt>
                <c:pt idx="235">
                  <c:v>0.97033190300000005</c:v>
                </c:pt>
                <c:pt idx="236">
                  <c:v>0.97168985699999999</c:v>
                </c:pt>
                <c:pt idx="237">
                  <c:v>0.97257006599999996</c:v>
                </c:pt>
                <c:pt idx="238">
                  <c:v>0.972977168</c:v>
                </c:pt>
                <c:pt idx="239">
                  <c:v>0.97292399299999999</c:v>
                </c:pt>
                <c:pt idx="240">
                  <c:v>0.97241274200000005</c:v>
                </c:pt>
                <c:pt idx="241">
                  <c:v>0.97144354499999996</c:v>
                </c:pt>
                <c:pt idx="242">
                  <c:v>0.97001585099999998</c:v>
                </c:pt>
                <c:pt idx="243">
                  <c:v>0.96812628700000003</c:v>
                </c:pt>
                <c:pt idx="244">
                  <c:v>0.96576225800000004</c:v>
                </c:pt>
                <c:pt idx="245">
                  <c:v>0.96292193000000004</c:v>
                </c:pt>
                <c:pt idx="246">
                  <c:v>0.95960542999999998</c:v>
                </c:pt>
                <c:pt idx="247">
                  <c:v>0.95581232699999996</c:v>
                </c:pt>
                <c:pt idx="248">
                  <c:v>0.95154165300000004</c:v>
                </c:pt>
                <c:pt idx="249">
                  <c:v>0.94679290199999999</c:v>
                </c:pt>
                <c:pt idx="250">
                  <c:v>0.94156450000000003</c:v>
                </c:pt>
                <c:pt idx="251">
                  <c:v>0.93585555600000003</c:v>
                </c:pt>
                <c:pt idx="252">
                  <c:v>0.92966426899999999</c:v>
                </c:pt>
                <c:pt idx="253">
                  <c:v>0.92298709300000004</c:v>
                </c:pt>
                <c:pt idx="254">
                  <c:v>0.91582133099999996</c:v>
                </c:pt>
                <c:pt idx="255">
                  <c:v>0.90816497100000004</c:v>
                </c:pt>
                <c:pt idx="256">
                  <c:v>0.90001713500000002</c:v>
                </c:pt>
                <c:pt idx="257">
                  <c:v>0.89137590700000002</c:v>
                </c:pt>
                <c:pt idx="258">
                  <c:v>0.88223766299999995</c:v>
                </c:pt>
                <c:pt idx="259">
                  <c:v>0.872597022</c:v>
                </c:pt>
                <c:pt idx="260">
                  <c:v>0.86245247700000005</c:v>
                </c:pt>
                <c:pt idx="261">
                  <c:v>0.85180468099999995</c:v>
                </c:pt>
                <c:pt idx="262">
                  <c:v>0.84065398999999996</c:v>
                </c:pt>
                <c:pt idx="263">
                  <c:v>0.82900021400000001</c:v>
                </c:pt>
                <c:pt idx="264">
                  <c:v>0.81683876399999999</c:v>
                </c:pt>
                <c:pt idx="265">
                  <c:v>0.80417101599999996</c:v>
                </c:pt>
                <c:pt idx="266">
                  <c:v>0.79099867499999998</c:v>
                </c:pt>
                <c:pt idx="267">
                  <c:v>0.77732656099999997</c:v>
                </c:pt>
                <c:pt idx="268">
                  <c:v>0.76316568799999995</c:v>
                </c:pt>
                <c:pt idx="269">
                  <c:v>0.74853691700000002</c:v>
                </c:pt>
                <c:pt idx="270">
                  <c:v>0.73345135500000003</c:v>
                </c:pt>
                <c:pt idx="271">
                  <c:v>0.71791822000000005</c:v>
                </c:pt>
                <c:pt idx="272">
                  <c:v>0.70194971500000003</c:v>
                </c:pt>
                <c:pt idx="273">
                  <c:v>0.68555643600000005</c:v>
                </c:pt>
                <c:pt idx="274">
                  <c:v>0.66874872600000002</c:v>
                </c:pt>
                <c:pt idx="275">
                  <c:v>0.65154425299999996</c:v>
                </c:pt>
                <c:pt idx="276">
                  <c:v>0.63396774600000005</c:v>
                </c:pt>
                <c:pt idx="277">
                  <c:v>0.61604276000000002</c:v>
                </c:pt>
                <c:pt idx="278">
                  <c:v>0.59779694100000003</c:v>
                </c:pt>
                <c:pt idx="279">
                  <c:v>0.57926569900000002</c:v>
                </c:pt>
                <c:pt idx="280">
                  <c:v>0.56047978300000001</c:v>
                </c:pt>
                <c:pt idx="281">
                  <c:v>0.54143456199999995</c:v>
                </c:pt>
                <c:pt idx="282">
                  <c:v>0.52214656699999995</c:v>
                </c:pt>
                <c:pt idx="283">
                  <c:v>0.50267107799999999</c:v>
                </c:pt>
                <c:pt idx="284">
                  <c:v>0.483162973</c:v>
                </c:pt>
                <c:pt idx="285">
                  <c:v>0.46368003699999999</c:v>
                </c:pt>
                <c:pt idx="286">
                  <c:v>0.444146337</c:v>
                </c:pt>
                <c:pt idx="287">
                  <c:v>0.42449915900000001</c:v>
                </c:pt>
                <c:pt idx="288">
                  <c:v>0.40479124500000002</c:v>
                </c:pt>
                <c:pt idx="289">
                  <c:v>0.38515761900000001</c:v>
                </c:pt>
                <c:pt idx="290">
                  <c:v>0.36566174000000001</c:v>
                </c:pt>
                <c:pt idx="291">
                  <c:v>0.346345772</c:v>
                </c:pt>
                <c:pt idx="292">
                  <c:v>0.32724471300000002</c:v>
                </c:pt>
                <c:pt idx="293">
                  <c:v>0.30840432200000001</c:v>
                </c:pt>
                <c:pt idx="294">
                  <c:v>0.28987118899999997</c:v>
                </c:pt>
                <c:pt idx="295">
                  <c:v>0.27168896199999998</c:v>
                </c:pt>
                <c:pt idx="296">
                  <c:v>0.25389758699999998</c:v>
                </c:pt>
                <c:pt idx="297">
                  <c:v>0.23652488299999999</c:v>
                </c:pt>
                <c:pt idx="298">
                  <c:v>0.219606573</c:v>
                </c:pt>
                <c:pt idx="299">
                  <c:v>0.20318997899999999</c:v>
                </c:pt>
                <c:pt idx="300">
                  <c:v>0.18732306500000001</c:v>
                </c:pt>
                <c:pt idx="301">
                  <c:v>0.17203550400000001</c:v>
                </c:pt>
                <c:pt idx="302">
                  <c:v>0.15733708199999999</c:v>
                </c:pt>
                <c:pt idx="303">
                  <c:v>0.14323873600000001</c:v>
                </c:pt>
                <c:pt idx="304">
                  <c:v>0.12976943199999999</c:v>
                </c:pt>
                <c:pt idx="305">
                  <c:v>0.116971582</c:v>
                </c:pt>
                <c:pt idx="306">
                  <c:v>0.104863544</c:v>
                </c:pt>
                <c:pt idx="307">
                  <c:v>9.3451982000000003E-2</c:v>
                </c:pt>
                <c:pt idx="308">
                  <c:v>8.2725833999999998E-2</c:v>
                </c:pt>
                <c:pt idx="309">
                  <c:v>7.2690765000000004E-2</c:v>
                </c:pt>
                <c:pt idx="310">
                  <c:v>6.3366279999999997E-2</c:v>
                </c:pt>
                <c:pt idx="311">
                  <c:v>5.4761814999999998E-2</c:v>
                </c:pt>
                <c:pt idx="312">
                  <c:v>4.6872108000000003E-2</c:v>
                </c:pt>
                <c:pt idx="313">
                  <c:v>3.9679525E-2</c:v>
                </c:pt>
                <c:pt idx="314">
                  <c:v>3.3169815999999998E-2</c:v>
                </c:pt>
                <c:pt idx="315">
                  <c:v>2.7333999000000001E-2</c:v>
                </c:pt>
                <c:pt idx="316">
                  <c:v>2.2161700999999999E-2</c:v>
                </c:pt>
                <c:pt idx="317">
                  <c:v>1.7638648999999999E-2</c:v>
                </c:pt>
                <c:pt idx="318">
                  <c:v>1.375152E-2</c:v>
                </c:pt>
                <c:pt idx="319">
                  <c:v>1.0497708999999999E-2</c:v>
                </c:pt>
                <c:pt idx="320">
                  <c:v>7.8549550000000003E-3</c:v>
                </c:pt>
                <c:pt idx="321">
                  <c:v>5.7778860000000003E-3</c:v>
                </c:pt>
                <c:pt idx="322">
                  <c:v>4.231912E-3</c:v>
                </c:pt>
                <c:pt idx="323">
                  <c:v>3.2081739999999998E-3</c:v>
                </c:pt>
                <c:pt idx="324">
                  <c:v>2.703928E-3</c:v>
                </c:pt>
                <c:pt idx="325">
                  <c:v>2.6934889999999999E-3</c:v>
                </c:pt>
                <c:pt idx="326">
                  <c:v>3.1477800000000002E-3</c:v>
                </c:pt>
                <c:pt idx="327">
                  <c:v>4.0364709999999998E-3</c:v>
                </c:pt>
                <c:pt idx="328">
                  <c:v>5.3348110000000001E-3</c:v>
                </c:pt>
                <c:pt idx="329">
                  <c:v>7.019778E-3</c:v>
                </c:pt>
                <c:pt idx="330">
                  <c:v>9.0676709999999994E-3</c:v>
                </c:pt>
                <c:pt idx="331">
                  <c:v>1.145461E-2</c:v>
                </c:pt>
                <c:pt idx="332">
                  <c:v>1.4157256999999999E-2</c:v>
                </c:pt>
                <c:pt idx="333">
                  <c:v>1.7153092000000002E-2</c:v>
                </c:pt>
                <c:pt idx="334">
                  <c:v>2.0420298E-2</c:v>
                </c:pt>
                <c:pt idx="335">
                  <c:v>2.3936841E-2</c:v>
                </c:pt>
                <c:pt idx="336">
                  <c:v>2.768145E-2</c:v>
                </c:pt>
                <c:pt idx="337">
                  <c:v>3.1634034999999998E-2</c:v>
                </c:pt>
                <c:pt idx="338">
                  <c:v>3.5777219999999998E-2</c:v>
                </c:pt>
                <c:pt idx="339">
                  <c:v>4.0095444000000001E-2</c:v>
                </c:pt>
                <c:pt idx="340">
                  <c:v>4.4571142000000001E-2</c:v>
                </c:pt>
                <c:pt idx="341">
                  <c:v>4.9183320000000003E-2</c:v>
                </c:pt>
                <c:pt idx="342">
                  <c:v>5.3914992000000002E-2</c:v>
                </c:pt>
                <c:pt idx="343">
                  <c:v>5.8751418999999999E-2</c:v>
                </c:pt>
                <c:pt idx="344">
                  <c:v>6.3680028999999999E-2</c:v>
                </c:pt>
                <c:pt idx="345">
                  <c:v>6.8687670000000006E-2</c:v>
                </c:pt>
                <c:pt idx="346">
                  <c:v>7.3761772000000003E-2</c:v>
                </c:pt>
                <c:pt idx="347">
                  <c:v>7.8890746999999997E-2</c:v>
                </c:pt>
                <c:pt idx="348">
                  <c:v>8.4063534999999995E-2</c:v>
                </c:pt>
                <c:pt idx="349">
                  <c:v>8.9270165999999998E-2</c:v>
                </c:pt>
                <c:pt idx="350">
                  <c:v>9.4501067999999994E-2</c:v>
                </c:pt>
                <c:pt idx="351">
                  <c:v>9.9747831999999995E-2</c:v>
                </c:pt>
                <c:pt idx="352">
                  <c:v>0.10500190700000001</c:v>
                </c:pt>
                <c:pt idx="353">
                  <c:v>0.110255415</c:v>
                </c:pt>
                <c:pt idx="354">
                  <c:v>0.11550113100000001</c:v>
                </c:pt>
                <c:pt idx="355">
                  <c:v>0.12073234300000001</c:v>
                </c:pt>
                <c:pt idx="356">
                  <c:v>0.125942841</c:v>
                </c:pt>
                <c:pt idx="357">
                  <c:v>0.131126521</c:v>
                </c:pt>
                <c:pt idx="358">
                  <c:v>0.136277334</c:v>
                </c:pt>
                <c:pt idx="359">
                  <c:v>0.14138920499999999</c:v>
                </c:pt>
                <c:pt idx="360">
                  <c:v>0.14645733999999999</c:v>
                </c:pt>
                <c:pt idx="361">
                  <c:v>0.15147751400000001</c:v>
                </c:pt>
                <c:pt idx="362">
                  <c:v>0.15644586399999999</c:v>
                </c:pt>
                <c:pt idx="363">
                  <c:v>0.16135903800000001</c:v>
                </c:pt>
                <c:pt idx="364">
                  <c:v>0.16621371900000001</c:v>
                </c:pt>
                <c:pt idx="365">
                  <c:v>0.171006456</c:v>
                </c:pt>
                <c:pt idx="366">
                  <c:v>0.17573464899999999</c:v>
                </c:pt>
                <c:pt idx="367">
                  <c:v>0.18039593100000001</c:v>
                </c:pt>
                <c:pt idx="368">
                  <c:v>0.18498819499999999</c:v>
                </c:pt>
                <c:pt idx="369">
                  <c:v>0.18950964100000001</c:v>
                </c:pt>
                <c:pt idx="370">
                  <c:v>0.19395860500000001</c:v>
                </c:pt>
                <c:pt idx="371">
                  <c:v>0.198334066</c:v>
                </c:pt>
                <c:pt idx="372">
                  <c:v>0.202636013</c:v>
                </c:pt>
                <c:pt idx="373">
                  <c:v>0.206864456</c:v>
                </c:pt>
                <c:pt idx="374">
                  <c:v>0.21101963200000001</c:v>
                </c:pt>
                <c:pt idx="375">
                  <c:v>0.215100335</c:v>
                </c:pt>
                <c:pt idx="376">
                  <c:v>0.21910180600000001</c:v>
                </c:pt>
                <c:pt idx="377">
                  <c:v>0.223022307</c:v>
                </c:pt>
                <c:pt idx="378">
                  <c:v>0.22686177799999999</c:v>
                </c:pt>
                <c:pt idx="379">
                  <c:v>0.23062543699999999</c:v>
                </c:pt>
                <c:pt idx="380">
                  <c:v>0.234314631</c:v>
                </c:pt>
                <c:pt idx="381">
                  <c:v>0.237929377</c:v>
                </c:pt>
                <c:pt idx="382">
                  <c:v>0.24146198199999999</c:v>
                </c:pt>
                <c:pt idx="383">
                  <c:v>0.24490946899999999</c:v>
                </c:pt>
                <c:pt idx="384">
                  <c:v>0.24827403200000001</c:v>
                </c:pt>
                <c:pt idx="385">
                  <c:v>0.25156090199999998</c:v>
                </c:pt>
                <c:pt idx="386">
                  <c:v>0.25477058000000002</c:v>
                </c:pt>
                <c:pt idx="387">
                  <c:v>0.25790343199999999</c:v>
                </c:pt>
                <c:pt idx="388">
                  <c:v>0.26095465099999998</c:v>
                </c:pt>
                <c:pt idx="389">
                  <c:v>0.26391920499999999</c:v>
                </c:pt>
                <c:pt idx="390">
                  <c:v>0.26679859500000003</c:v>
                </c:pt>
                <c:pt idx="391">
                  <c:v>0.26960226100000001</c:v>
                </c:pt>
                <c:pt idx="392">
                  <c:v>0.27233227799999998</c:v>
                </c:pt>
                <c:pt idx="393">
                  <c:v>0.27498898900000002</c:v>
                </c:pt>
                <c:pt idx="394">
                  <c:v>0.277570119</c:v>
                </c:pt>
                <c:pt idx="395">
                  <c:v>0.28007576299999998</c:v>
                </c:pt>
                <c:pt idx="396">
                  <c:v>0.282506323</c:v>
                </c:pt>
                <c:pt idx="397">
                  <c:v>0.28486041400000001</c:v>
                </c:pt>
                <c:pt idx="398">
                  <c:v>0.28713739500000002</c:v>
                </c:pt>
                <c:pt idx="399">
                  <c:v>0.28933853599999998</c:v>
                </c:pt>
                <c:pt idx="400">
                  <c:v>0.29146778400000001</c:v>
                </c:pt>
                <c:pt idx="401">
                  <c:v>0.29352591500000003</c:v>
                </c:pt>
                <c:pt idx="402">
                  <c:v>0.295512728</c:v>
                </c:pt>
                <c:pt idx="403">
                  <c:v>0.29742712300000002</c:v>
                </c:pt>
                <c:pt idx="404">
                  <c:v>0.29926554100000002</c:v>
                </c:pt>
                <c:pt idx="405">
                  <c:v>0.30102834000000001</c:v>
                </c:pt>
                <c:pt idx="406">
                  <c:v>0.30272252500000002</c:v>
                </c:pt>
                <c:pt idx="407">
                  <c:v>0.304351749</c:v>
                </c:pt>
                <c:pt idx="408">
                  <c:v>0.30591576799999998</c:v>
                </c:pt>
                <c:pt idx="409">
                  <c:v>0.30740910799999999</c:v>
                </c:pt>
                <c:pt idx="410">
                  <c:v>0.30883231300000002</c:v>
                </c:pt>
                <c:pt idx="411">
                  <c:v>0.31018603500000003</c:v>
                </c:pt>
                <c:pt idx="412">
                  <c:v>0.31147192499999998</c:v>
                </c:pt>
                <c:pt idx="413">
                  <c:v>0.312694415</c:v>
                </c:pt>
                <c:pt idx="414">
                  <c:v>0.31385432099999999</c:v>
                </c:pt>
                <c:pt idx="415">
                  <c:v>0.31495000200000001</c:v>
                </c:pt>
                <c:pt idx="416">
                  <c:v>0.31598077899999999</c:v>
                </c:pt>
                <c:pt idx="417">
                  <c:v>0.31694705400000001</c:v>
                </c:pt>
                <c:pt idx="418">
                  <c:v>0.31784799800000002</c:v>
                </c:pt>
                <c:pt idx="419">
                  <c:v>0.31868050199999998</c:v>
                </c:pt>
                <c:pt idx="420">
                  <c:v>0.31944429200000002</c:v>
                </c:pt>
                <c:pt idx="421">
                  <c:v>0.32014132499999998</c:v>
                </c:pt>
                <c:pt idx="422">
                  <c:v>0.320780976</c:v>
                </c:pt>
                <c:pt idx="423">
                  <c:v>0.32136515399999999</c:v>
                </c:pt>
                <c:pt idx="424">
                  <c:v>0.32188913000000002</c:v>
                </c:pt>
                <c:pt idx="425">
                  <c:v>0.322348672</c:v>
                </c:pt>
                <c:pt idx="426">
                  <c:v>0.32274404200000001</c:v>
                </c:pt>
                <c:pt idx="427">
                  <c:v>0.32307550499999999</c:v>
                </c:pt>
                <c:pt idx="428">
                  <c:v>0.32334494699999999</c:v>
                </c:pt>
                <c:pt idx="429">
                  <c:v>0.32355673699999998</c:v>
                </c:pt>
                <c:pt idx="430">
                  <c:v>0.323711411</c:v>
                </c:pt>
                <c:pt idx="431">
                  <c:v>0.32380920699999999</c:v>
                </c:pt>
                <c:pt idx="432">
                  <c:v>0.32385035899999998</c:v>
                </c:pt>
                <c:pt idx="433">
                  <c:v>0.32383453699999998</c:v>
                </c:pt>
                <c:pt idx="434">
                  <c:v>0.32375874700000001</c:v>
                </c:pt>
                <c:pt idx="435">
                  <c:v>0.32362317000000002</c:v>
                </c:pt>
                <c:pt idx="436">
                  <c:v>0.32342822900000001</c:v>
                </c:pt>
                <c:pt idx="437">
                  <c:v>0.323174301</c:v>
                </c:pt>
                <c:pt idx="438">
                  <c:v>0.32286274700000001</c:v>
                </c:pt>
                <c:pt idx="439">
                  <c:v>0.32249423599999999</c:v>
                </c:pt>
                <c:pt idx="440">
                  <c:v>0.322068295</c:v>
                </c:pt>
                <c:pt idx="441">
                  <c:v>0.32158424299999999</c:v>
                </c:pt>
                <c:pt idx="442">
                  <c:v>0.32104223599999998</c:v>
                </c:pt>
                <c:pt idx="443">
                  <c:v>0.32044270400000002</c:v>
                </c:pt>
                <c:pt idx="444">
                  <c:v>0.31978735699999999</c:v>
                </c:pt>
                <c:pt idx="445">
                  <c:v>0.319076639</c:v>
                </c:pt>
                <c:pt idx="446">
                  <c:v>0.31831076000000003</c:v>
                </c:pt>
                <c:pt idx="447">
                  <c:v>0.31748641799999999</c:v>
                </c:pt>
                <c:pt idx="448">
                  <c:v>0.31660034399999998</c:v>
                </c:pt>
                <c:pt idx="449">
                  <c:v>0.315654041</c:v>
                </c:pt>
                <c:pt idx="450">
                  <c:v>0.31465570799999998</c:v>
                </c:pt>
                <c:pt idx="451">
                  <c:v>0.31360689400000002</c:v>
                </c:pt>
                <c:pt idx="452">
                  <c:v>0.31250794100000001</c:v>
                </c:pt>
                <c:pt idx="453">
                  <c:v>0.31135766799999998</c:v>
                </c:pt>
                <c:pt idx="454">
                  <c:v>0.31014483900000001</c:v>
                </c:pt>
                <c:pt idx="455">
                  <c:v>0.30886751000000001</c:v>
                </c:pt>
                <c:pt idx="456">
                  <c:v>0.30752708299999998</c:v>
                </c:pt>
                <c:pt idx="457">
                  <c:v>0.306134509</c:v>
                </c:pt>
                <c:pt idx="458">
                  <c:v>0.30469213099999998</c:v>
                </c:pt>
                <c:pt idx="459">
                  <c:v>0.303199783</c:v>
                </c:pt>
                <c:pt idx="460">
                  <c:v>0.30165725999999998</c:v>
                </c:pt>
                <c:pt idx="461">
                  <c:v>0.30006471299999998</c:v>
                </c:pt>
                <c:pt idx="462">
                  <c:v>0.29842201400000001</c:v>
                </c:pt>
                <c:pt idx="463">
                  <c:v>0.29672591300000001</c:v>
                </c:pt>
                <c:pt idx="464">
                  <c:v>0.29495731800000002</c:v>
                </c:pt>
                <c:pt idx="465">
                  <c:v>0.29311288499999999</c:v>
                </c:pt>
                <c:pt idx="466">
                  <c:v>0.29120706600000001</c:v>
                </c:pt>
                <c:pt idx="467">
                  <c:v>0.28927165199999999</c:v>
                </c:pt>
                <c:pt idx="468">
                  <c:v>0.28730674899999997</c:v>
                </c:pt>
                <c:pt idx="469">
                  <c:v>0.28528606699999998</c:v>
                </c:pt>
                <c:pt idx="470">
                  <c:v>0.28319992500000002</c:v>
                </c:pt>
                <c:pt idx="471">
                  <c:v>0.28104831800000002</c:v>
                </c:pt>
                <c:pt idx="472">
                  <c:v>0.27883131300000003</c:v>
                </c:pt>
                <c:pt idx="473">
                  <c:v>0.27655484000000002</c:v>
                </c:pt>
                <c:pt idx="474">
                  <c:v>0.27425334899999998</c:v>
                </c:pt>
                <c:pt idx="475">
                  <c:v>0.271932854</c:v>
                </c:pt>
                <c:pt idx="476">
                  <c:v>0.26955632699999998</c:v>
                </c:pt>
                <c:pt idx="477">
                  <c:v>0.26708679699999999</c:v>
                </c:pt>
                <c:pt idx="478">
                  <c:v>0.26452943600000001</c:v>
                </c:pt>
                <c:pt idx="479">
                  <c:v>0.26191716999999998</c:v>
                </c:pt>
                <c:pt idx="480">
                  <c:v>0.25925568100000002</c:v>
                </c:pt>
                <c:pt idx="481">
                  <c:v>0.25654529199999998</c:v>
                </c:pt>
                <c:pt idx="482">
                  <c:v>0.25378636199999999</c:v>
                </c:pt>
                <c:pt idx="483">
                  <c:v>0.25098416099999998</c:v>
                </c:pt>
                <c:pt idx="484">
                  <c:v>0.248159199</c:v>
                </c:pt>
                <c:pt idx="485">
                  <c:v>0.245313897</c:v>
                </c:pt>
                <c:pt idx="486">
                  <c:v>0.24240907</c:v>
                </c:pt>
                <c:pt idx="487">
                  <c:v>0.23941760400000001</c:v>
                </c:pt>
                <c:pt idx="488">
                  <c:v>0.23634476800000001</c:v>
                </c:pt>
                <c:pt idx="489">
                  <c:v>0.23322057099999999</c:v>
                </c:pt>
                <c:pt idx="490">
                  <c:v>0.23005029399999999</c:v>
                </c:pt>
                <c:pt idx="491">
                  <c:v>0.22683456099999999</c:v>
                </c:pt>
                <c:pt idx="492">
                  <c:v>0.22357402300000001</c:v>
                </c:pt>
                <c:pt idx="493">
                  <c:v>0.22027387400000001</c:v>
                </c:pt>
                <c:pt idx="494">
                  <c:v>0.21695572399999999</c:v>
                </c:pt>
                <c:pt idx="495">
                  <c:v>0.21362283400000001</c:v>
                </c:pt>
                <c:pt idx="496">
                  <c:v>0.21023661199999999</c:v>
                </c:pt>
                <c:pt idx="497">
                  <c:v>0.206767542</c:v>
                </c:pt>
                <c:pt idx="498">
                  <c:v>0.20322449100000001</c:v>
                </c:pt>
                <c:pt idx="499">
                  <c:v>0.199654783</c:v>
                </c:pt>
                <c:pt idx="500">
                  <c:v>0.19606684999999999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F1-4034-BB7C-E4F93E071910}"/>
            </c:ext>
          </c:extLst>
        </c:ser>
        <c:ser>
          <c:idx val="2"/>
          <c:order val="2"/>
          <c:tx>
            <c:strRef>
              <c:f>RCFs!$D$1</c:f>
              <c:strCache>
                <c:ptCount val="1"/>
                <c:pt idx="0">
                  <c:v>R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RCFs!$A$2:$A$502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cat>
          <c:val>
            <c:numRef>
              <c:f>RCFs!$D$2:$D$502</c:f>
              <c:numCache>
                <c:formatCode>General</c:formatCode>
                <c:ptCount val="501"/>
                <c:pt idx="0">
                  <c:v>0.22885734599999999</c:v>
                </c:pt>
                <c:pt idx="1">
                  <c:v>0.231668186</c:v>
                </c:pt>
                <c:pt idx="2">
                  <c:v>0.23450889999999999</c:v>
                </c:pt>
                <c:pt idx="3">
                  <c:v>0.2373806</c:v>
                </c:pt>
                <c:pt idx="4">
                  <c:v>0.240285316</c:v>
                </c:pt>
                <c:pt idx="5">
                  <c:v>0.24322597200000001</c:v>
                </c:pt>
                <c:pt idx="6">
                  <c:v>0.246206391</c:v>
                </c:pt>
                <c:pt idx="7">
                  <c:v>0.24923136600000001</c:v>
                </c:pt>
                <c:pt idx="8">
                  <c:v>0.25231025000000001</c:v>
                </c:pt>
                <c:pt idx="9">
                  <c:v>0.255474331</c:v>
                </c:pt>
                <c:pt idx="10">
                  <c:v>0.25874546799999998</c:v>
                </c:pt>
                <c:pt idx="11">
                  <c:v>0.262144447</c:v>
                </c:pt>
                <c:pt idx="12">
                  <c:v>0.26568990599999998</c:v>
                </c:pt>
                <c:pt idx="13">
                  <c:v>0.26940723</c:v>
                </c:pt>
                <c:pt idx="14">
                  <c:v>0.27340138400000003</c:v>
                </c:pt>
                <c:pt idx="15">
                  <c:v>0.27772275699999999</c:v>
                </c:pt>
                <c:pt idx="16">
                  <c:v>0.28245931899999999</c:v>
                </c:pt>
                <c:pt idx="17">
                  <c:v>0.28775140500000002</c:v>
                </c:pt>
                <c:pt idx="18">
                  <c:v>0.29371272900000001</c:v>
                </c:pt>
                <c:pt idx="19">
                  <c:v>0.30021503900000002</c:v>
                </c:pt>
                <c:pt idx="20">
                  <c:v>0.30721618299999998</c:v>
                </c:pt>
                <c:pt idx="21">
                  <c:v>0.31471865799999998</c:v>
                </c:pt>
                <c:pt idx="22">
                  <c:v>0.32276101200000001</c:v>
                </c:pt>
                <c:pt idx="23">
                  <c:v>0.331415293</c:v>
                </c:pt>
                <c:pt idx="24">
                  <c:v>0.340799195</c:v>
                </c:pt>
                <c:pt idx="25">
                  <c:v>0.35102506300000003</c:v>
                </c:pt>
                <c:pt idx="26">
                  <c:v>0.362197989</c:v>
                </c:pt>
                <c:pt idx="27">
                  <c:v>0.37441122900000001</c:v>
                </c:pt>
                <c:pt idx="28">
                  <c:v>0.38769237600000001</c:v>
                </c:pt>
                <c:pt idx="29">
                  <c:v>0.40172905800000003</c:v>
                </c:pt>
                <c:pt idx="30">
                  <c:v>0.41617398300000003</c:v>
                </c:pt>
                <c:pt idx="31">
                  <c:v>0.43050849200000002</c:v>
                </c:pt>
                <c:pt idx="32">
                  <c:v>0.44395690999999998</c:v>
                </c:pt>
                <c:pt idx="33">
                  <c:v>0.45551519400000001</c:v>
                </c:pt>
                <c:pt idx="34">
                  <c:v>0.46444001000000001</c:v>
                </c:pt>
                <c:pt idx="35">
                  <c:v>0.47017450399999999</c:v>
                </c:pt>
                <c:pt idx="36">
                  <c:v>0.47236541599999998</c:v>
                </c:pt>
                <c:pt idx="37">
                  <c:v>0.47095179999999998</c:v>
                </c:pt>
                <c:pt idx="38">
                  <c:v>0.46620509500000001</c:v>
                </c:pt>
                <c:pt idx="39">
                  <c:v>0.45866217100000001</c:v>
                </c:pt>
                <c:pt idx="40">
                  <c:v>0.44865989499999998</c:v>
                </c:pt>
                <c:pt idx="41">
                  <c:v>0.43660246000000003</c:v>
                </c:pt>
                <c:pt idx="42">
                  <c:v>0.42295913200000002</c:v>
                </c:pt>
                <c:pt idx="43">
                  <c:v>0.40824435399999998</c:v>
                </c:pt>
                <c:pt idx="44">
                  <c:v>0.39308536999999999</c:v>
                </c:pt>
                <c:pt idx="45">
                  <c:v>0.377880989</c:v>
                </c:pt>
                <c:pt idx="46">
                  <c:v>0.36291614100000003</c:v>
                </c:pt>
                <c:pt idx="47">
                  <c:v>0.34839520299999999</c:v>
                </c:pt>
                <c:pt idx="48">
                  <c:v>0.33443286100000003</c:v>
                </c:pt>
                <c:pt idx="49">
                  <c:v>0.32100168499999998</c:v>
                </c:pt>
                <c:pt idx="50">
                  <c:v>0.30814276600000001</c:v>
                </c:pt>
                <c:pt idx="51">
                  <c:v>0.29588565999999999</c:v>
                </c:pt>
                <c:pt idx="52">
                  <c:v>0.28423548999999998</c:v>
                </c:pt>
                <c:pt idx="53">
                  <c:v>0.27319482</c:v>
                </c:pt>
                <c:pt idx="54">
                  <c:v>0.26282125099999998</c:v>
                </c:pt>
                <c:pt idx="55">
                  <c:v>0.25307362500000002</c:v>
                </c:pt>
                <c:pt idx="56">
                  <c:v>0.243893269</c:v>
                </c:pt>
                <c:pt idx="57">
                  <c:v>0.23522295600000001</c:v>
                </c:pt>
                <c:pt idx="58">
                  <c:v>0.22699798400000001</c:v>
                </c:pt>
                <c:pt idx="59">
                  <c:v>0.21911705300000001</c:v>
                </c:pt>
                <c:pt idx="60">
                  <c:v>0.21154468700000001</c:v>
                </c:pt>
                <c:pt idx="61">
                  <c:v>0.20425925</c:v>
                </c:pt>
                <c:pt idx="62">
                  <c:v>0.197236511</c:v>
                </c:pt>
                <c:pt idx="63">
                  <c:v>0.19048358200000001</c:v>
                </c:pt>
                <c:pt idx="64">
                  <c:v>0.18416292300000001</c:v>
                </c:pt>
                <c:pt idx="65">
                  <c:v>0.17825118300000001</c:v>
                </c:pt>
                <c:pt idx="66">
                  <c:v>0.17269523000000001</c:v>
                </c:pt>
                <c:pt idx="67">
                  <c:v>0.16744658100000001</c:v>
                </c:pt>
                <c:pt idx="68">
                  <c:v>0.16244556099999999</c:v>
                </c:pt>
                <c:pt idx="69">
                  <c:v>0.157543988</c:v>
                </c:pt>
                <c:pt idx="70">
                  <c:v>0.15271574900000001</c:v>
                </c:pt>
                <c:pt idx="71">
                  <c:v>0.14795619700000001</c:v>
                </c:pt>
                <c:pt idx="72">
                  <c:v>0.14326011699999999</c:v>
                </c:pt>
                <c:pt idx="73">
                  <c:v>0.13862152999999999</c:v>
                </c:pt>
                <c:pt idx="74">
                  <c:v>0.13401512900000001</c:v>
                </c:pt>
                <c:pt idx="75">
                  <c:v>0.129442166</c:v>
                </c:pt>
                <c:pt idx="76">
                  <c:v>0.124906384</c:v>
                </c:pt>
                <c:pt idx="77">
                  <c:v>0.120413306</c:v>
                </c:pt>
                <c:pt idx="78">
                  <c:v>0.115986362</c:v>
                </c:pt>
                <c:pt idx="79">
                  <c:v>0.11172552700000001</c:v>
                </c:pt>
                <c:pt idx="80">
                  <c:v>0.107637515</c:v>
                </c:pt>
                <c:pt idx="81">
                  <c:v>0.10371171899999999</c:v>
                </c:pt>
                <c:pt idx="82">
                  <c:v>9.9940288000000002E-2</c:v>
                </c:pt>
                <c:pt idx="83">
                  <c:v>9.6315613999999994E-2</c:v>
                </c:pt>
                <c:pt idx="84">
                  <c:v>9.2817214999999995E-2</c:v>
                </c:pt>
                <c:pt idx="85">
                  <c:v>8.9436607000000001E-2</c:v>
                </c:pt>
                <c:pt idx="86">
                  <c:v>8.6168592000000002E-2</c:v>
                </c:pt>
                <c:pt idx="87">
                  <c:v>8.3009315E-2</c:v>
                </c:pt>
                <c:pt idx="88">
                  <c:v>7.9955939000000004E-2</c:v>
                </c:pt>
                <c:pt idx="89">
                  <c:v>7.7007976000000006E-2</c:v>
                </c:pt>
                <c:pt idx="90">
                  <c:v>7.4160998000000006E-2</c:v>
                </c:pt>
                <c:pt idx="91">
                  <c:v>7.1410951E-2</c:v>
                </c:pt>
                <c:pt idx="92">
                  <c:v>6.8755825000000007E-2</c:v>
                </c:pt>
                <c:pt idx="93">
                  <c:v>6.6191199000000006E-2</c:v>
                </c:pt>
                <c:pt idx="94">
                  <c:v>6.3693175000000005E-2</c:v>
                </c:pt>
                <c:pt idx="95">
                  <c:v>6.1256369999999997E-2</c:v>
                </c:pt>
                <c:pt idx="96">
                  <c:v>5.8881886000000001E-2</c:v>
                </c:pt>
                <c:pt idx="97">
                  <c:v>5.6573309000000002E-2</c:v>
                </c:pt>
                <c:pt idx="98">
                  <c:v>5.4352097000000002E-2</c:v>
                </c:pt>
                <c:pt idx="99">
                  <c:v>5.2308487000000001E-2</c:v>
                </c:pt>
                <c:pt idx="100">
                  <c:v>5.0433498E-2</c:v>
                </c:pt>
                <c:pt idx="101">
                  <c:v>4.8590000000000001E-2</c:v>
                </c:pt>
                <c:pt idx="102">
                  <c:v>4.6687665000000003E-2</c:v>
                </c:pt>
                <c:pt idx="103">
                  <c:v>4.4807600000000003E-2</c:v>
                </c:pt>
                <c:pt idx="104">
                  <c:v>4.3062617999999997E-2</c:v>
                </c:pt>
                <c:pt idx="105">
                  <c:v>4.1439851E-2</c:v>
                </c:pt>
                <c:pt idx="106">
                  <c:v>3.9870205999999998E-2</c:v>
                </c:pt>
                <c:pt idx="107">
                  <c:v>3.8313518999999997E-2</c:v>
                </c:pt>
                <c:pt idx="108">
                  <c:v>3.6792494000000002E-2</c:v>
                </c:pt>
                <c:pt idx="109">
                  <c:v>3.5360435000000003E-2</c:v>
                </c:pt>
                <c:pt idx="110">
                  <c:v>3.4006689E-2</c:v>
                </c:pt>
                <c:pt idx="111">
                  <c:v>3.2699446E-2</c:v>
                </c:pt>
                <c:pt idx="112">
                  <c:v>3.1428712999999997E-2</c:v>
                </c:pt>
                <c:pt idx="113">
                  <c:v>3.0212009000000001E-2</c:v>
                </c:pt>
                <c:pt idx="114">
                  <c:v>2.9054138E-2</c:v>
                </c:pt>
                <c:pt idx="115">
                  <c:v>2.7938872E-2</c:v>
                </c:pt>
                <c:pt idx="116">
                  <c:v>2.6864064E-2</c:v>
                </c:pt>
                <c:pt idx="117">
                  <c:v>2.5844744999999999E-2</c:v>
                </c:pt>
                <c:pt idx="118">
                  <c:v>2.4889890000000001E-2</c:v>
                </c:pt>
                <c:pt idx="119">
                  <c:v>2.3972456E-2</c:v>
                </c:pt>
                <c:pt idx="120">
                  <c:v>2.3072951000000001E-2</c:v>
                </c:pt>
                <c:pt idx="121">
                  <c:v>2.2212445000000001E-2</c:v>
                </c:pt>
                <c:pt idx="122">
                  <c:v>2.1425639E-2</c:v>
                </c:pt>
                <c:pt idx="123">
                  <c:v>2.0713104999999999E-2</c:v>
                </c:pt>
                <c:pt idx="124">
                  <c:v>2.0015310000000001E-2</c:v>
                </c:pt>
                <c:pt idx="125">
                  <c:v>1.9313902000000001E-2</c:v>
                </c:pt>
                <c:pt idx="126">
                  <c:v>1.8645901999999999E-2</c:v>
                </c:pt>
                <c:pt idx="127">
                  <c:v>1.8063322E-2</c:v>
                </c:pt>
                <c:pt idx="128">
                  <c:v>1.7563987E-2</c:v>
                </c:pt>
                <c:pt idx="129">
                  <c:v>1.7064078999999999E-2</c:v>
                </c:pt>
                <c:pt idx="130">
                  <c:v>1.6537633E-2</c:v>
                </c:pt>
                <c:pt idx="131">
                  <c:v>1.6039639000000001E-2</c:v>
                </c:pt>
                <c:pt idx="132">
                  <c:v>1.5637827999999999E-2</c:v>
                </c:pt>
                <c:pt idx="133">
                  <c:v>1.5320627999999999E-2</c:v>
                </c:pt>
                <c:pt idx="134">
                  <c:v>1.4985478E-2</c:v>
                </c:pt>
                <c:pt idx="135">
                  <c:v>1.4608378E-2</c:v>
                </c:pt>
                <c:pt idx="136">
                  <c:v>1.4257318999999999E-2</c:v>
                </c:pt>
                <c:pt idx="137">
                  <c:v>1.4005824E-2</c:v>
                </c:pt>
                <c:pt idx="138">
                  <c:v>1.384064E-2</c:v>
                </c:pt>
                <c:pt idx="139">
                  <c:v>1.3646920999999999E-2</c:v>
                </c:pt>
                <c:pt idx="140">
                  <c:v>1.3393489E-2</c:v>
                </c:pt>
                <c:pt idx="141">
                  <c:v>1.2918547000000001E-2</c:v>
                </c:pt>
                <c:pt idx="142">
                  <c:v>1.2077895999999999E-2</c:v>
                </c:pt>
                <c:pt idx="143">
                  <c:v>1.1120991E-2</c:v>
                </c:pt>
                <c:pt idx="144">
                  <c:v>1.1224939999999999E-2</c:v>
                </c:pt>
                <c:pt idx="145">
                  <c:v>1.2735086E-2</c:v>
                </c:pt>
                <c:pt idx="146">
                  <c:v>1.4504967000000001E-2</c:v>
                </c:pt>
                <c:pt idx="147">
                  <c:v>1.4769299E-2</c:v>
                </c:pt>
                <c:pt idx="148">
                  <c:v>1.3671673000000001E-2</c:v>
                </c:pt>
                <c:pt idx="149">
                  <c:v>1.285031E-2</c:v>
                </c:pt>
                <c:pt idx="150">
                  <c:v>1.2516655999999999E-2</c:v>
                </c:pt>
                <c:pt idx="151">
                  <c:v>1.246065E-2</c:v>
                </c:pt>
                <c:pt idx="152">
                  <c:v>1.2494989999999999E-2</c:v>
                </c:pt>
                <c:pt idx="153">
                  <c:v>1.2601526E-2</c:v>
                </c:pt>
                <c:pt idx="154">
                  <c:v>1.2663005999999999E-2</c:v>
                </c:pt>
                <c:pt idx="155">
                  <c:v>1.2660229E-2</c:v>
                </c:pt>
                <c:pt idx="156">
                  <c:v>1.2668921E-2</c:v>
                </c:pt>
                <c:pt idx="157">
                  <c:v>1.2761084000000001E-2</c:v>
                </c:pt>
                <c:pt idx="158">
                  <c:v>1.2917807999999999E-2</c:v>
                </c:pt>
                <c:pt idx="159">
                  <c:v>1.3027561E-2</c:v>
                </c:pt>
                <c:pt idx="160">
                  <c:v>1.3070474E-2</c:v>
                </c:pt>
                <c:pt idx="161">
                  <c:v>1.2943457E-2</c:v>
                </c:pt>
                <c:pt idx="162">
                  <c:v>1.2564158000000001E-2</c:v>
                </c:pt>
                <c:pt idx="163">
                  <c:v>1.2123068000000001E-2</c:v>
                </c:pt>
                <c:pt idx="164">
                  <c:v>1.2407807E-2</c:v>
                </c:pt>
                <c:pt idx="165">
                  <c:v>1.3646699999999999E-2</c:v>
                </c:pt>
                <c:pt idx="166">
                  <c:v>1.5072255999999999E-2</c:v>
                </c:pt>
                <c:pt idx="167">
                  <c:v>1.5421447E-2</c:v>
                </c:pt>
                <c:pt idx="168">
                  <c:v>1.4805795E-2</c:v>
                </c:pt>
                <c:pt idx="169">
                  <c:v>1.4382580000000001E-2</c:v>
                </c:pt>
                <c:pt idx="170">
                  <c:v>1.4279023E-2</c:v>
                </c:pt>
                <c:pt idx="171">
                  <c:v>1.4356822E-2</c:v>
                </c:pt>
                <c:pt idx="172">
                  <c:v>1.4499572000000001E-2</c:v>
                </c:pt>
                <c:pt idx="173">
                  <c:v>1.4687373E-2</c:v>
                </c:pt>
                <c:pt idx="174">
                  <c:v>1.4825077000000001E-2</c:v>
                </c:pt>
                <c:pt idx="175">
                  <c:v>1.4898293E-2</c:v>
                </c:pt>
                <c:pt idx="176">
                  <c:v>1.4968275E-2</c:v>
                </c:pt>
                <c:pt idx="177">
                  <c:v>1.5092084E-2</c:v>
                </c:pt>
                <c:pt idx="178">
                  <c:v>1.5252836000000001E-2</c:v>
                </c:pt>
                <c:pt idx="179">
                  <c:v>1.5364991E-2</c:v>
                </c:pt>
                <c:pt idx="180">
                  <c:v>1.5416664E-2</c:v>
                </c:pt>
                <c:pt idx="181">
                  <c:v>1.546206E-2</c:v>
                </c:pt>
                <c:pt idx="182">
                  <c:v>1.5550659999999999E-2</c:v>
                </c:pt>
                <c:pt idx="183">
                  <c:v>1.5667502E-2</c:v>
                </c:pt>
                <c:pt idx="184">
                  <c:v>1.5738759000000001E-2</c:v>
                </c:pt>
                <c:pt idx="185">
                  <c:v>1.5753574999999999E-2</c:v>
                </c:pt>
                <c:pt idx="186">
                  <c:v>1.5757433000000001E-2</c:v>
                </c:pt>
                <c:pt idx="187">
                  <c:v>1.5794816E-2</c:v>
                </c:pt>
                <c:pt idx="188">
                  <c:v>1.5855015E-2</c:v>
                </c:pt>
                <c:pt idx="189">
                  <c:v>1.5872720999999999E-2</c:v>
                </c:pt>
                <c:pt idx="190">
                  <c:v>1.5838294999999999E-2</c:v>
                </c:pt>
                <c:pt idx="191">
                  <c:v>1.5792937E-2</c:v>
                </c:pt>
                <c:pt idx="192">
                  <c:v>1.5775272E-2</c:v>
                </c:pt>
                <c:pt idx="193">
                  <c:v>1.5772833999999999E-2</c:v>
                </c:pt>
                <c:pt idx="194">
                  <c:v>1.5725105E-2</c:v>
                </c:pt>
                <c:pt idx="195">
                  <c:v>1.5623191E-2</c:v>
                </c:pt>
                <c:pt idx="196">
                  <c:v>1.5503886999999999E-2</c:v>
                </c:pt>
                <c:pt idx="197">
                  <c:v>1.5402627E-2</c:v>
                </c:pt>
                <c:pt idx="198">
                  <c:v>1.5308998000000001E-2</c:v>
                </c:pt>
                <c:pt idx="199">
                  <c:v>1.5172194E-2</c:v>
                </c:pt>
                <c:pt idx="200">
                  <c:v>1.4982290000000001E-2</c:v>
                </c:pt>
                <c:pt idx="201">
                  <c:v>1.4779107999999999E-2</c:v>
                </c:pt>
                <c:pt idx="202">
                  <c:v>1.4596227E-2</c:v>
                </c:pt>
                <c:pt idx="203">
                  <c:v>1.4418350999999999E-2</c:v>
                </c:pt>
                <c:pt idx="204">
                  <c:v>1.4203627E-2</c:v>
                </c:pt>
                <c:pt idx="205">
                  <c:v>1.3949698E-2</c:v>
                </c:pt>
                <c:pt idx="206">
                  <c:v>1.3681491E-2</c:v>
                </c:pt>
                <c:pt idx="207">
                  <c:v>1.3418398E-2</c:v>
                </c:pt>
                <c:pt idx="208">
                  <c:v>1.3153468999999999E-2</c:v>
                </c:pt>
                <c:pt idx="209">
                  <c:v>1.2859526E-2</c:v>
                </c:pt>
                <c:pt idx="210">
                  <c:v>1.2535473E-2</c:v>
                </c:pt>
                <c:pt idx="211">
                  <c:v>1.2198534E-2</c:v>
                </c:pt>
                <c:pt idx="212">
                  <c:v>1.1861125E-2</c:v>
                </c:pt>
                <c:pt idx="213">
                  <c:v>1.1517919E-2</c:v>
                </c:pt>
                <c:pt idx="214">
                  <c:v>1.1154267000000001E-2</c:v>
                </c:pt>
                <c:pt idx="215">
                  <c:v>1.0771807E-2</c:v>
                </c:pt>
                <c:pt idx="216">
                  <c:v>1.0382328999999999E-2</c:v>
                </c:pt>
                <c:pt idx="217">
                  <c:v>9.9925819999999999E-3</c:v>
                </c:pt>
                <c:pt idx="218">
                  <c:v>9.5987969999999992E-3</c:v>
                </c:pt>
                <c:pt idx="219">
                  <c:v>9.1929860000000002E-3</c:v>
                </c:pt>
                <c:pt idx="220">
                  <c:v>8.7775449999999994E-3</c:v>
                </c:pt>
                <c:pt idx="221">
                  <c:v>8.3585989999999995E-3</c:v>
                </c:pt>
                <c:pt idx="222">
                  <c:v>7.938301E-3</c:v>
                </c:pt>
                <c:pt idx="223">
                  <c:v>7.5151649999999999E-3</c:v>
                </c:pt>
                <c:pt idx="224">
                  <c:v>7.0905710000000004E-3</c:v>
                </c:pt>
                <c:pt idx="225">
                  <c:v>6.6695010000000004E-3</c:v>
                </c:pt>
                <c:pt idx="226">
                  <c:v>6.2533459999999999E-3</c:v>
                </c:pt>
                <c:pt idx="227">
                  <c:v>5.8392319999999998E-3</c:v>
                </c:pt>
                <c:pt idx="228">
                  <c:v>5.4281679999999997E-3</c:v>
                </c:pt>
                <c:pt idx="229">
                  <c:v>5.0327890000000002E-3</c:v>
                </c:pt>
                <c:pt idx="230">
                  <c:v>4.6615010000000002E-3</c:v>
                </c:pt>
                <c:pt idx="231">
                  <c:v>4.3100050000000004E-3</c:v>
                </c:pt>
                <c:pt idx="232">
                  <c:v>3.9696979999999998E-3</c:v>
                </c:pt>
                <c:pt idx="233">
                  <c:v>3.6448180000000002E-3</c:v>
                </c:pt>
                <c:pt idx="234">
                  <c:v>3.3568000000000001E-3</c:v>
                </c:pt>
                <c:pt idx="235">
                  <c:v>3.115353E-3</c:v>
                </c:pt>
                <c:pt idx="236">
                  <c:v>2.9144150000000001E-3</c:v>
                </c:pt>
                <c:pt idx="237">
                  <c:v>2.7457430000000001E-3</c:v>
                </c:pt>
                <c:pt idx="238">
                  <c:v>2.616719E-3</c:v>
                </c:pt>
                <c:pt idx="239">
                  <c:v>2.5544869999999998E-3</c:v>
                </c:pt>
                <c:pt idx="240">
                  <c:v>2.571397E-3</c:v>
                </c:pt>
                <c:pt idx="241">
                  <c:v>2.661021E-3</c:v>
                </c:pt>
                <c:pt idx="242">
                  <c:v>2.8162299999999999E-3</c:v>
                </c:pt>
                <c:pt idx="243">
                  <c:v>3.0496159999999998E-3</c:v>
                </c:pt>
                <c:pt idx="244">
                  <c:v>3.3925309999999998E-3</c:v>
                </c:pt>
                <c:pt idx="245">
                  <c:v>3.8590040000000001E-3</c:v>
                </c:pt>
                <c:pt idx="246">
                  <c:v>4.4430750000000003E-3</c:v>
                </c:pt>
                <c:pt idx="247">
                  <c:v>5.1387159999999998E-3</c:v>
                </c:pt>
                <c:pt idx="248">
                  <c:v>5.9604660000000002E-3</c:v>
                </c:pt>
                <c:pt idx="249">
                  <c:v>6.9460240000000003E-3</c:v>
                </c:pt>
                <c:pt idx="250">
                  <c:v>8.11337E-3</c:v>
                </c:pt>
                <c:pt idx="251">
                  <c:v>9.4615989999999994E-3</c:v>
                </c:pt>
                <c:pt idx="252">
                  <c:v>1.0990323E-2</c:v>
                </c:pt>
                <c:pt idx="253">
                  <c:v>1.2719694E-2</c:v>
                </c:pt>
                <c:pt idx="254">
                  <c:v>1.4688309E-2</c:v>
                </c:pt>
                <c:pt idx="255">
                  <c:v>1.6916159E-2</c:v>
                </c:pt>
                <c:pt idx="256">
                  <c:v>1.9406823E-2</c:v>
                </c:pt>
                <c:pt idx="257">
                  <c:v>2.2166597E-2</c:v>
                </c:pt>
                <c:pt idx="258">
                  <c:v>2.5220336999999999E-2</c:v>
                </c:pt>
                <c:pt idx="259">
                  <c:v>2.8607073E-2</c:v>
                </c:pt>
                <c:pt idx="260">
                  <c:v>3.2348412999999999E-2</c:v>
                </c:pt>
                <c:pt idx="261">
                  <c:v>3.6455395000000002E-2</c:v>
                </c:pt>
                <c:pt idx="262">
                  <c:v>4.0945264000000002E-2</c:v>
                </c:pt>
                <c:pt idx="263">
                  <c:v>4.5848364000000003E-2</c:v>
                </c:pt>
                <c:pt idx="264">
                  <c:v>5.1196083000000003E-2</c:v>
                </c:pt>
                <c:pt idx="265">
                  <c:v>5.7008939000000002E-2</c:v>
                </c:pt>
                <c:pt idx="266">
                  <c:v>6.3306387000000006E-2</c:v>
                </c:pt>
                <c:pt idx="267">
                  <c:v>7.0115768999999994E-2</c:v>
                </c:pt>
                <c:pt idx="268">
                  <c:v>7.7466579999999993E-2</c:v>
                </c:pt>
                <c:pt idx="269">
                  <c:v>8.5377259999999996E-2</c:v>
                </c:pt>
                <c:pt idx="270">
                  <c:v>9.3863448000000002E-2</c:v>
                </c:pt>
                <c:pt idx="271">
                  <c:v>0.102935677</c:v>
                </c:pt>
                <c:pt idx="272">
                  <c:v>0.11257956700000001</c:v>
                </c:pt>
                <c:pt idx="273">
                  <c:v>0.122802381</c:v>
                </c:pt>
                <c:pt idx="274">
                  <c:v>0.13378733100000001</c:v>
                </c:pt>
                <c:pt idx="275">
                  <c:v>0.14581202600000001</c:v>
                </c:pt>
                <c:pt idx="276">
                  <c:v>0.158786234</c:v>
                </c:pt>
                <c:pt idx="277">
                  <c:v>0.17209381000000001</c:v>
                </c:pt>
                <c:pt idx="278">
                  <c:v>0.18557874799999999</c:v>
                </c:pt>
                <c:pt idx="279">
                  <c:v>0.19977519399999999</c:v>
                </c:pt>
                <c:pt idx="280">
                  <c:v>0.21481444799999999</c:v>
                </c:pt>
                <c:pt idx="281">
                  <c:v>0.23064943299999999</c:v>
                </c:pt>
                <c:pt idx="282">
                  <c:v>0.24719253899999999</c:v>
                </c:pt>
                <c:pt idx="283">
                  <c:v>0.26441733699999997</c:v>
                </c:pt>
                <c:pt idx="284">
                  <c:v>0.28221760499999998</c:v>
                </c:pt>
                <c:pt idx="285">
                  <c:v>0.30054241300000001</c:v>
                </c:pt>
                <c:pt idx="286">
                  <c:v>0.31941422600000002</c:v>
                </c:pt>
                <c:pt idx="287">
                  <c:v>0.33885853900000001</c:v>
                </c:pt>
                <c:pt idx="288">
                  <c:v>0.35881507899999998</c:v>
                </c:pt>
                <c:pt idx="289">
                  <c:v>0.37911569499999997</c:v>
                </c:pt>
                <c:pt idx="290">
                  <c:v>0.39967046499999997</c:v>
                </c:pt>
                <c:pt idx="291">
                  <c:v>0.42046791700000002</c:v>
                </c:pt>
                <c:pt idx="292">
                  <c:v>0.441498061</c:v>
                </c:pt>
                <c:pt idx="293">
                  <c:v>0.462675691</c:v>
                </c:pt>
                <c:pt idx="294">
                  <c:v>0.48385155400000002</c:v>
                </c:pt>
                <c:pt idx="295">
                  <c:v>0.50493811200000005</c:v>
                </c:pt>
                <c:pt idx="296">
                  <c:v>0.52592274299999997</c:v>
                </c:pt>
                <c:pt idx="297">
                  <c:v>0.54679296399999999</c:v>
                </c:pt>
                <c:pt idx="298">
                  <c:v>0.567461506</c:v>
                </c:pt>
                <c:pt idx="299">
                  <c:v>0.58777204900000002</c:v>
                </c:pt>
                <c:pt idx="300">
                  <c:v>0.60764539500000003</c:v>
                </c:pt>
                <c:pt idx="301">
                  <c:v>0.62707573599999999</c:v>
                </c:pt>
                <c:pt idx="302">
                  <c:v>0.64605779200000002</c:v>
                </c:pt>
                <c:pt idx="303">
                  <c:v>0.66452267300000001</c:v>
                </c:pt>
                <c:pt idx="304">
                  <c:v>0.68234708200000005</c:v>
                </c:pt>
                <c:pt idx="305">
                  <c:v>0.69948376300000004</c:v>
                </c:pt>
                <c:pt idx="306">
                  <c:v>0.71594872200000004</c:v>
                </c:pt>
                <c:pt idx="307">
                  <c:v>0.73175642399999996</c:v>
                </c:pt>
                <c:pt idx="308">
                  <c:v>0.746867909</c:v>
                </c:pt>
                <c:pt idx="309">
                  <c:v>0.76120628300000004</c:v>
                </c:pt>
                <c:pt idx="310">
                  <c:v>0.77475783899999995</c:v>
                </c:pt>
                <c:pt idx="311">
                  <c:v>0.78756006099999998</c:v>
                </c:pt>
                <c:pt idx="312">
                  <c:v>0.79964679400000005</c:v>
                </c:pt>
                <c:pt idx="313">
                  <c:v>0.81100536499999998</c:v>
                </c:pt>
                <c:pt idx="314">
                  <c:v>0.82158469999999995</c:v>
                </c:pt>
                <c:pt idx="315">
                  <c:v>0.83139506600000002</c:v>
                </c:pt>
                <c:pt idx="316">
                  <c:v>0.84048961099999997</c:v>
                </c:pt>
                <c:pt idx="317">
                  <c:v>0.84891379300000003</c:v>
                </c:pt>
                <c:pt idx="318">
                  <c:v>0.85668636499999995</c:v>
                </c:pt>
                <c:pt idx="319">
                  <c:v>0.86383083400000005</c:v>
                </c:pt>
                <c:pt idx="320">
                  <c:v>0.87036628299999996</c:v>
                </c:pt>
                <c:pt idx="321">
                  <c:v>0.87633782500000001</c:v>
                </c:pt>
                <c:pt idx="322">
                  <c:v>0.88178668599999999</c:v>
                </c:pt>
                <c:pt idx="323">
                  <c:v>0.88671678799999998</c:v>
                </c:pt>
                <c:pt idx="324">
                  <c:v>0.89108502000000001</c:v>
                </c:pt>
                <c:pt idx="325">
                  <c:v>0.89491266300000005</c:v>
                </c:pt>
                <c:pt idx="326">
                  <c:v>0.89824825100000005</c:v>
                </c:pt>
                <c:pt idx="327">
                  <c:v>0.90113842</c:v>
                </c:pt>
                <c:pt idx="328">
                  <c:v>0.90360731400000005</c:v>
                </c:pt>
                <c:pt idx="329">
                  <c:v>0.90566167099999995</c:v>
                </c:pt>
                <c:pt idx="330">
                  <c:v>0.90732486800000001</c:v>
                </c:pt>
                <c:pt idx="331">
                  <c:v>0.90863676299999996</c:v>
                </c:pt>
                <c:pt idx="332">
                  <c:v>0.90963493200000001</c:v>
                </c:pt>
                <c:pt idx="333">
                  <c:v>0.91033868799999995</c:v>
                </c:pt>
                <c:pt idx="334">
                  <c:v>0.910750375</c:v>
                </c:pt>
                <c:pt idx="335">
                  <c:v>0.91088750799999996</c:v>
                </c:pt>
                <c:pt idx="336">
                  <c:v>0.91078223899999999</c:v>
                </c:pt>
                <c:pt idx="337">
                  <c:v>0.91046525700000003</c:v>
                </c:pt>
                <c:pt idx="338">
                  <c:v>0.90995152899999998</c:v>
                </c:pt>
                <c:pt idx="339">
                  <c:v>0.90924074300000002</c:v>
                </c:pt>
                <c:pt idx="340">
                  <c:v>0.90834552999999996</c:v>
                </c:pt>
                <c:pt idx="341">
                  <c:v>0.90729149399999998</c:v>
                </c:pt>
                <c:pt idx="342">
                  <c:v>0.90610433000000001</c:v>
                </c:pt>
                <c:pt idx="343">
                  <c:v>0.90479384500000004</c:v>
                </c:pt>
                <c:pt idx="344">
                  <c:v>0.90335311399999996</c:v>
                </c:pt>
                <c:pt idx="345">
                  <c:v>0.90179016899999997</c:v>
                </c:pt>
                <c:pt idx="346">
                  <c:v>0.90012739600000002</c:v>
                </c:pt>
                <c:pt idx="347">
                  <c:v>0.89838549899999998</c:v>
                </c:pt>
                <c:pt idx="348">
                  <c:v>0.896571911</c:v>
                </c:pt>
                <c:pt idx="349">
                  <c:v>0.89468502599999999</c:v>
                </c:pt>
                <c:pt idx="350">
                  <c:v>0.89273055300000004</c:v>
                </c:pt>
                <c:pt idx="351">
                  <c:v>0.89072658500000002</c:v>
                </c:pt>
                <c:pt idx="352">
                  <c:v>0.88869084899999995</c:v>
                </c:pt>
                <c:pt idx="353">
                  <c:v>0.88662628499999996</c:v>
                </c:pt>
                <c:pt idx="354">
                  <c:v>0.88452149999999996</c:v>
                </c:pt>
                <c:pt idx="355">
                  <c:v>0.88237797900000003</c:v>
                </c:pt>
                <c:pt idx="356">
                  <c:v>0.88014120399999995</c:v>
                </c:pt>
                <c:pt idx="357">
                  <c:v>0.87775485200000003</c:v>
                </c:pt>
                <c:pt idx="358">
                  <c:v>0.87528736500000004</c:v>
                </c:pt>
                <c:pt idx="359">
                  <c:v>0.87315454000000003</c:v>
                </c:pt>
                <c:pt idx="360">
                  <c:v>0.87143256499999999</c:v>
                </c:pt>
                <c:pt idx="361">
                  <c:v>0.86969569599999996</c:v>
                </c:pt>
                <c:pt idx="362">
                  <c:v>0.86753166800000003</c:v>
                </c:pt>
                <c:pt idx="363">
                  <c:v>0.86500924000000001</c:v>
                </c:pt>
                <c:pt idx="364">
                  <c:v>0.86254996799999994</c:v>
                </c:pt>
                <c:pt idx="365">
                  <c:v>0.86023459599999996</c:v>
                </c:pt>
                <c:pt idx="366">
                  <c:v>0.85800643399999998</c:v>
                </c:pt>
                <c:pt idx="367">
                  <c:v>0.85580683999999996</c:v>
                </c:pt>
                <c:pt idx="368">
                  <c:v>0.85363477099999996</c:v>
                </c:pt>
                <c:pt idx="369">
                  <c:v>0.85147188100000004</c:v>
                </c:pt>
                <c:pt idx="370">
                  <c:v>0.84931651699999999</c:v>
                </c:pt>
                <c:pt idx="371">
                  <c:v>0.84718294500000002</c:v>
                </c:pt>
                <c:pt idx="372">
                  <c:v>0.84508409500000004</c:v>
                </c:pt>
                <c:pt idx="373">
                  <c:v>0.84301859199999996</c:v>
                </c:pt>
                <c:pt idx="374">
                  <c:v>0.84096930700000005</c:v>
                </c:pt>
                <c:pt idx="375">
                  <c:v>0.83893412000000001</c:v>
                </c:pt>
                <c:pt idx="376">
                  <c:v>0.83692564899999999</c:v>
                </c:pt>
                <c:pt idx="377">
                  <c:v>0.83495694600000003</c:v>
                </c:pt>
                <c:pt idx="378">
                  <c:v>0.83302591100000001</c:v>
                </c:pt>
                <c:pt idx="379">
                  <c:v>0.83111513699999995</c:v>
                </c:pt>
                <c:pt idx="380">
                  <c:v>0.82922216699999995</c:v>
                </c:pt>
                <c:pt idx="381">
                  <c:v>0.82735904000000005</c:v>
                </c:pt>
                <c:pt idx="382">
                  <c:v>0.825537619</c:v>
                </c:pt>
                <c:pt idx="383">
                  <c:v>0.82375547900000001</c:v>
                </c:pt>
                <c:pt idx="384">
                  <c:v>0.82199599499999998</c:v>
                </c:pt>
                <c:pt idx="385">
                  <c:v>0.82025656499999999</c:v>
                </c:pt>
                <c:pt idx="386">
                  <c:v>0.81854869299999999</c:v>
                </c:pt>
                <c:pt idx="387">
                  <c:v>0.81688345299999998</c:v>
                </c:pt>
                <c:pt idx="388">
                  <c:v>0.81525749199999997</c:v>
                </c:pt>
                <c:pt idx="389">
                  <c:v>0.81365085000000004</c:v>
                </c:pt>
                <c:pt idx="390">
                  <c:v>0.81206065000000005</c:v>
                </c:pt>
                <c:pt idx="391">
                  <c:v>0.81049888000000003</c:v>
                </c:pt>
                <c:pt idx="392">
                  <c:v>0.80897689500000003</c:v>
                </c:pt>
                <c:pt idx="393">
                  <c:v>0.80749247899999999</c:v>
                </c:pt>
                <c:pt idx="394">
                  <c:v>0.80603154899999996</c:v>
                </c:pt>
                <c:pt idx="395">
                  <c:v>0.80459155299999996</c:v>
                </c:pt>
                <c:pt idx="396">
                  <c:v>0.80318266599999999</c:v>
                </c:pt>
                <c:pt idx="397">
                  <c:v>0.80181450899999995</c:v>
                </c:pt>
                <c:pt idx="398">
                  <c:v>0.80048418099999996</c:v>
                </c:pt>
                <c:pt idx="399">
                  <c:v>0.79917705400000005</c:v>
                </c:pt>
                <c:pt idx="400">
                  <c:v>0.79789120599999996</c:v>
                </c:pt>
                <c:pt idx="401">
                  <c:v>0.79663656999999999</c:v>
                </c:pt>
                <c:pt idx="402">
                  <c:v>0.79542227799999998</c:v>
                </c:pt>
                <c:pt idx="403">
                  <c:v>0.79424487899999996</c:v>
                </c:pt>
                <c:pt idx="404">
                  <c:v>0.79308769800000001</c:v>
                </c:pt>
                <c:pt idx="405">
                  <c:v>0.79194806799999995</c:v>
                </c:pt>
                <c:pt idx="406">
                  <c:v>0.790836494</c:v>
                </c:pt>
                <c:pt idx="407">
                  <c:v>0.78976265000000001</c:v>
                </c:pt>
                <c:pt idx="408">
                  <c:v>0.78872371600000002</c:v>
                </c:pt>
                <c:pt idx="409">
                  <c:v>0.78770508900000002</c:v>
                </c:pt>
                <c:pt idx="410">
                  <c:v>0.78670324599999997</c:v>
                </c:pt>
                <c:pt idx="411">
                  <c:v>0.78572730599999996</c:v>
                </c:pt>
                <c:pt idx="412">
                  <c:v>0.78478629300000002</c:v>
                </c:pt>
                <c:pt idx="413">
                  <c:v>0.783877343</c:v>
                </c:pt>
                <c:pt idx="414">
                  <c:v>0.78298553800000004</c:v>
                </c:pt>
                <c:pt idx="415">
                  <c:v>0.78210834699999998</c:v>
                </c:pt>
                <c:pt idx="416">
                  <c:v>0.78125445000000004</c:v>
                </c:pt>
                <c:pt idx="417">
                  <c:v>0.78043216800000004</c:v>
                </c:pt>
                <c:pt idx="418">
                  <c:v>0.77963916600000005</c:v>
                </c:pt>
                <c:pt idx="419">
                  <c:v>0.77886367300000003</c:v>
                </c:pt>
                <c:pt idx="420">
                  <c:v>0.778103671</c:v>
                </c:pt>
                <c:pt idx="421">
                  <c:v>0.77736662300000003</c:v>
                </c:pt>
                <c:pt idx="422">
                  <c:v>0.77665909600000005</c:v>
                </c:pt>
                <c:pt idx="423">
                  <c:v>0.77597866699999996</c:v>
                </c:pt>
                <c:pt idx="424">
                  <c:v>0.77531412399999999</c:v>
                </c:pt>
                <c:pt idx="425">
                  <c:v>0.77466375899999995</c:v>
                </c:pt>
                <c:pt idx="426">
                  <c:v>0.77403493599999995</c:v>
                </c:pt>
                <c:pt idx="427">
                  <c:v>0.77343434099999997</c:v>
                </c:pt>
                <c:pt idx="428">
                  <c:v>0.77285979400000004</c:v>
                </c:pt>
                <c:pt idx="429">
                  <c:v>0.77230007300000003</c:v>
                </c:pt>
                <c:pt idx="430">
                  <c:v>0.77175311599999996</c:v>
                </c:pt>
                <c:pt idx="431">
                  <c:v>0.77122481200000004</c:v>
                </c:pt>
                <c:pt idx="432">
                  <c:v>0.77072146799999997</c:v>
                </c:pt>
                <c:pt idx="433">
                  <c:v>0.77024107399999997</c:v>
                </c:pt>
                <c:pt idx="434">
                  <c:v>0.76977399899999999</c:v>
                </c:pt>
                <c:pt idx="435">
                  <c:v>0.76931803099999996</c:v>
                </c:pt>
                <c:pt idx="436">
                  <c:v>0.76887934000000002</c:v>
                </c:pt>
                <c:pt idx="437">
                  <c:v>0.76846391199999997</c:v>
                </c:pt>
                <c:pt idx="438">
                  <c:v>0.76806911600000005</c:v>
                </c:pt>
                <c:pt idx="439">
                  <c:v>0.76768494399999998</c:v>
                </c:pt>
                <c:pt idx="440">
                  <c:v>0.76731002299999995</c:v>
                </c:pt>
                <c:pt idx="441">
                  <c:v>0.76695111599999999</c:v>
                </c:pt>
                <c:pt idx="442">
                  <c:v>0.76661432299999999</c:v>
                </c:pt>
                <c:pt idx="443">
                  <c:v>0.76629756199999999</c:v>
                </c:pt>
                <c:pt idx="444">
                  <c:v>0.76599071299999999</c:v>
                </c:pt>
                <c:pt idx="445">
                  <c:v>0.76569212399999997</c:v>
                </c:pt>
                <c:pt idx="446">
                  <c:v>0.76540767499999995</c:v>
                </c:pt>
                <c:pt idx="447">
                  <c:v>0.76514271199999995</c:v>
                </c:pt>
                <c:pt idx="448">
                  <c:v>0.76489534699999995</c:v>
                </c:pt>
                <c:pt idx="449">
                  <c:v>0.76465744499999999</c:v>
                </c:pt>
                <c:pt idx="450">
                  <c:v>0.76442796099999999</c:v>
                </c:pt>
                <c:pt idx="451">
                  <c:v>0.76421192699999996</c:v>
                </c:pt>
                <c:pt idx="452">
                  <c:v>0.76401394600000005</c:v>
                </c:pt>
                <c:pt idx="453">
                  <c:v>0.76383193999999999</c:v>
                </c:pt>
                <c:pt idx="454">
                  <c:v>0.76365877800000004</c:v>
                </c:pt>
                <c:pt idx="455">
                  <c:v>0.76349329499999996</c:v>
                </c:pt>
                <c:pt idx="456">
                  <c:v>0.76334039600000003</c:v>
                </c:pt>
                <c:pt idx="457">
                  <c:v>0.76320425700000005</c:v>
                </c:pt>
                <c:pt idx="458">
                  <c:v>0.76308305499999995</c:v>
                </c:pt>
                <c:pt idx="459">
                  <c:v>0.76296878000000001</c:v>
                </c:pt>
                <c:pt idx="460">
                  <c:v>0.76286051200000005</c:v>
                </c:pt>
                <c:pt idx="461">
                  <c:v>0.76276299999999997</c:v>
                </c:pt>
                <c:pt idx="462">
                  <c:v>0.76268079099999997</c:v>
                </c:pt>
                <c:pt idx="463">
                  <c:v>0.76261239199999997</c:v>
                </c:pt>
                <c:pt idx="464">
                  <c:v>0.76255041099999998</c:v>
                </c:pt>
                <c:pt idx="465">
                  <c:v>0.76249369700000003</c:v>
                </c:pt>
                <c:pt idx="466">
                  <c:v>0.76244719599999999</c:v>
                </c:pt>
                <c:pt idx="467">
                  <c:v>0.76241631399999998</c:v>
                </c:pt>
                <c:pt idx="468">
                  <c:v>0.76239972499999997</c:v>
                </c:pt>
                <c:pt idx="469">
                  <c:v>0.76239056299999997</c:v>
                </c:pt>
                <c:pt idx="470">
                  <c:v>0.76238757099999999</c:v>
                </c:pt>
                <c:pt idx="471">
                  <c:v>0.76239432500000004</c:v>
                </c:pt>
                <c:pt idx="472">
                  <c:v>0.762413656</c:v>
                </c:pt>
                <c:pt idx="473">
                  <c:v>0.76244355699999999</c:v>
                </c:pt>
                <c:pt idx="474">
                  <c:v>0.76247395399999995</c:v>
                </c:pt>
                <c:pt idx="475">
                  <c:v>0.76250334500000005</c:v>
                </c:pt>
                <c:pt idx="476">
                  <c:v>0.76253629099999998</c:v>
                </c:pt>
                <c:pt idx="477">
                  <c:v>0.76257702699999996</c:v>
                </c:pt>
                <c:pt idx="478">
                  <c:v>0.76262495299999999</c:v>
                </c:pt>
                <c:pt idx="479">
                  <c:v>0.76267766199999998</c:v>
                </c:pt>
                <c:pt idx="480">
                  <c:v>0.76273479700000002</c:v>
                </c:pt>
                <c:pt idx="481">
                  <c:v>0.76279976999999999</c:v>
                </c:pt>
                <c:pt idx="482">
                  <c:v>0.762875674</c:v>
                </c:pt>
                <c:pt idx="483">
                  <c:v>0.76296186300000002</c:v>
                </c:pt>
                <c:pt idx="484">
                  <c:v>0.76305503600000002</c:v>
                </c:pt>
                <c:pt idx="485">
                  <c:v>0.76315450799999995</c:v>
                </c:pt>
                <c:pt idx="486">
                  <c:v>0.76326117299999996</c:v>
                </c:pt>
                <c:pt idx="487">
                  <c:v>0.76337639700000004</c:v>
                </c:pt>
                <c:pt idx="488">
                  <c:v>0.763499555</c:v>
                </c:pt>
                <c:pt idx="489">
                  <c:v>0.76362779999999997</c:v>
                </c:pt>
                <c:pt idx="490">
                  <c:v>0.76376067299999995</c:v>
                </c:pt>
                <c:pt idx="491">
                  <c:v>0.76390046199999995</c:v>
                </c:pt>
                <c:pt idx="492">
                  <c:v>0.76404944699999999</c:v>
                </c:pt>
                <c:pt idx="493">
                  <c:v>0.76420648400000002</c:v>
                </c:pt>
                <c:pt idx="494">
                  <c:v>0.76436649199999995</c:v>
                </c:pt>
                <c:pt idx="495">
                  <c:v>0.76452876299999994</c:v>
                </c:pt>
                <c:pt idx="496">
                  <c:v>0.76469659700000003</c:v>
                </c:pt>
                <c:pt idx="497">
                  <c:v>0.76487284799999999</c:v>
                </c:pt>
                <c:pt idx="498">
                  <c:v>0.765056599</c:v>
                </c:pt>
                <c:pt idx="499">
                  <c:v>0.76524375200000005</c:v>
                </c:pt>
                <c:pt idx="500">
                  <c:v>0.76543369100000003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F1-4034-BB7C-E4F93E071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470304"/>
        <c:axId val="644404176"/>
      </c:lineChart>
      <c:catAx>
        <c:axId val="540470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Wavelength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44404176"/>
        <c:crosses val="autoZero"/>
        <c:auto val="1"/>
        <c:lblAlgn val="ctr"/>
        <c:lblOffset val="100"/>
        <c:tickLblSkip val="100"/>
        <c:tickMarkSkip val="50"/>
        <c:noMultiLvlLbl val="0"/>
      </c:catAx>
      <c:valAx>
        <c:axId val="64440417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Reflectance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40470304"/>
        <c:crosses val="autoZero"/>
        <c:crossBetween val="between"/>
        <c:majorUnit val="0.2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ko-K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31BCB-D7A0-427B-ACE7-667BF2012A2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026DB0B-FBE8-495B-B9AC-6BD8BBE36AEB}">
      <dgm:prSet/>
      <dgm:spPr>
        <a:solidFill>
          <a:srgbClr val="005BAC"/>
        </a:solidFill>
        <a:ln w="25400"/>
      </dgm:spPr>
      <dgm:t>
        <a:bodyPr/>
        <a:lstStyle/>
        <a:p>
          <a:pPr latinLnBrk="0" hangingPunct="0"/>
          <a:r>
            <a:rPr lang="en-US" b="1" dirty="0"/>
            <a:t>Meta-heuristic algorithms</a:t>
          </a:r>
          <a:endParaRPr lang="ko-KR" b="1" dirty="0"/>
        </a:p>
      </dgm:t>
    </dgm:pt>
    <dgm:pt modelId="{FD713F9F-86CC-47A4-B847-E8685C0FFDCD}" type="parTrans" cxnId="{52DBA77D-7C2A-48FE-AEF8-42724BE47F28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D8738076-BE7B-43F3-B47C-40059A2FBEE4}" type="sibTrans" cxnId="{52DBA77D-7C2A-48FE-AEF8-42724BE47F28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C9C190C2-976C-48EB-8194-056EAD5995E6}">
      <dgm:prSet/>
      <dgm:spPr>
        <a:solidFill>
          <a:schemeClr val="bg1">
            <a:alpha val="90000"/>
          </a:schemeClr>
        </a:solidFill>
        <a:ln w="25400"/>
      </dgm:spPr>
      <dgm:t>
        <a:bodyPr/>
        <a:lstStyle/>
        <a:p>
          <a:pPr latinLnBrk="0" hangingPunct="0"/>
          <a:r>
            <a:rPr lang="en-US"/>
            <a:t>Particle swarm optimization</a:t>
          </a:r>
          <a:endParaRPr lang="ko-KR"/>
        </a:p>
      </dgm:t>
    </dgm:pt>
    <dgm:pt modelId="{43FA082A-B211-43D8-A231-563B4747C670}" type="parTrans" cxnId="{58779169-146C-4544-B7A9-2EC166BD47B3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61D9A869-1EAF-4A93-B739-CBE78A45040B}" type="sibTrans" cxnId="{58779169-146C-4544-B7A9-2EC166BD47B3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99E7ED30-C90B-4D4D-B290-E900E814F332}">
      <dgm:prSet/>
      <dgm:spPr>
        <a:solidFill>
          <a:schemeClr val="bg1">
            <a:alpha val="90000"/>
          </a:schemeClr>
        </a:solidFill>
        <a:ln w="25400"/>
      </dgm:spPr>
      <dgm:t>
        <a:bodyPr/>
        <a:lstStyle/>
        <a:p>
          <a:pPr latinLnBrk="0" hangingPunct="0"/>
          <a:r>
            <a:rPr lang="en-US"/>
            <a:t>Genetic algorithm</a:t>
          </a:r>
          <a:endParaRPr lang="ko-KR"/>
        </a:p>
      </dgm:t>
    </dgm:pt>
    <dgm:pt modelId="{4DFBDBED-84F3-4CF9-9340-7D471CA51117}" type="parTrans" cxnId="{E473B191-2580-4238-9749-35D7E7A1B4B0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11025F4D-7D3B-4B1D-A0C7-8B3297D97971}" type="sibTrans" cxnId="{E473B191-2580-4238-9749-35D7E7A1B4B0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667CB057-8D0F-4B7E-ACE4-AEE574E9A45F}">
      <dgm:prSet/>
      <dgm:spPr>
        <a:solidFill>
          <a:schemeClr val="bg1">
            <a:alpha val="90000"/>
          </a:schemeClr>
        </a:solidFill>
        <a:ln w="25400"/>
      </dgm:spPr>
      <dgm:t>
        <a:bodyPr/>
        <a:lstStyle/>
        <a:p>
          <a:pPr latinLnBrk="0" hangingPunct="0"/>
          <a:r>
            <a:rPr lang="en-US" dirty="0"/>
            <a:t>Differential evolution</a:t>
          </a:r>
          <a:endParaRPr lang="ko-KR" dirty="0"/>
        </a:p>
      </dgm:t>
    </dgm:pt>
    <dgm:pt modelId="{2AF55D5B-A113-4B6E-975C-6736A7A974DA}" type="parTrans" cxnId="{6E5D16F7-47DB-4977-97C9-2570F0CFC146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BEB086AF-C3F4-443B-A317-92E095ADB878}" type="sibTrans" cxnId="{6E5D16F7-47DB-4977-97C9-2570F0CFC146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0620E6F0-9E26-4BF0-A968-A2C949DB870E}">
      <dgm:prSet/>
      <dgm:spPr>
        <a:solidFill>
          <a:srgbClr val="005BAC"/>
        </a:solidFill>
        <a:ln w="25400"/>
      </dgm:spPr>
      <dgm:t>
        <a:bodyPr/>
        <a:lstStyle/>
        <a:p>
          <a:pPr latinLnBrk="0" hangingPunct="0"/>
          <a:r>
            <a:rPr lang="en-US" b="1" dirty="0"/>
            <a:t>Inverse design method</a:t>
          </a:r>
          <a:endParaRPr lang="ko-KR" b="1" dirty="0"/>
        </a:p>
      </dgm:t>
    </dgm:pt>
    <dgm:pt modelId="{82F38010-45C4-4FE4-B729-E6990997CC86}" type="parTrans" cxnId="{654C370F-939B-4BF8-8F67-70ED19D4C26F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8612A48B-9928-415A-91CF-30E71CB0130A}" type="sibTrans" cxnId="{654C370F-939B-4BF8-8F67-70ED19D4C26F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5C1E4EE6-FB76-4E43-93A8-0D6BDB8C97ED}">
      <dgm:prSet/>
      <dgm:spPr>
        <a:solidFill>
          <a:schemeClr val="bg1">
            <a:alpha val="90000"/>
          </a:schemeClr>
        </a:solidFill>
        <a:ln w="25400"/>
      </dgm:spPr>
      <dgm:t>
        <a:bodyPr/>
        <a:lstStyle/>
        <a:p>
          <a:pPr latinLnBrk="0" hangingPunct="0"/>
          <a:r>
            <a:rPr lang="en-US"/>
            <a:t>Ex1. Perfect absorber</a:t>
          </a:r>
          <a:endParaRPr lang="ko-KR"/>
        </a:p>
      </dgm:t>
    </dgm:pt>
    <dgm:pt modelId="{73B8282C-769C-4C73-A77B-A71743DBB2AB}" type="parTrans" cxnId="{AA5ABE68-457C-4678-8F96-090A3958091F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69ADBD46-023A-4B52-9288-53312B2A7FBD}" type="sibTrans" cxnId="{AA5ABE68-457C-4678-8F96-090A3958091F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8A186815-C905-4C8B-B21B-3588D038E48E}">
      <dgm:prSet/>
      <dgm:spPr>
        <a:solidFill>
          <a:schemeClr val="bg1">
            <a:alpha val="90000"/>
          </a:schemeClr>
        </a:solidFill>
        <a:ln w="25400"/>
      </dgm:spPr>
      <dgm:t>
        <a:bodyPr/>
        <a:lstStyle/>
        <a:p>
          <a:pPr latinLnBrk="0" hangingPunct="0"/>
          <a:r>
            <a:rPr lang="en-US"/>
            <a:t>Ex2. Transmissive color filters</a:t>
          </a:r>
          <a:endParaRPr lang="ko-KR"/>
        </a:p>
      </dgm:t>
    </dgm:pt>
    <dgm:pt modelId="{69664CB3-5027-4457-8A98-D5AEB9850DA7}" type="parTrans" cxnId="{91E4BEDB-7B81-4327-9553-8E34988A7AB8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7DD1EA76-FA77-4D39-8070-0E991884EC56}" type="sibTrans" cxnId="{91E4BEDB-7B81-4327-9553-8E34988A7AB8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E6F4F2AA-A822-4436-9258-9EA3D42AFBED}">
      <dgm:prSet/>
      <dgm:spPr>
        <a:solidFill>
          <a:schemeClr val="bg1">
            <a:alpha val="90000"/>
          </a:schemeClr>
        </a:solidFill>
        <a:ln w="25400"/>
      </dgm:spPr>
      <dgm:t>
        <a:bodyPr/>
        <a:lstStyle/>
        <a:p>
          <a:pPr latinLnBrk="0" hangingPunct="0"/>
          <a:r>
            <a:rPr lang="en-US"/>
            <a:t>Ex3. Reflective color filters</a:t>
          </a:r>
          <a:endParaRPr lang="ko-KR"/>
        </a:p>
      </dgm:t>
    </dgm:pt>
    <dgm:pt modelId="{16B374D6-769B-4FA4-8A3D-45EEB8624500}" type="parTrans" cxnId="{26D5B99C-099F-41C9-8E5A-5F18CF09DDAF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D38B6A01-F992-4C55-857C-BCD38BF191FC}" type="sibTrans" cxnId="{26D5B99C-099F-41C9-8E5A-5F18CF09DDAF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084753AA-CE47-4F6B-8E64-3959DC5C804E}">
      <dgm:prSet/>
      <dgm:spPr>
        <a:solidFill>
          <a:srgbClr val="005BAC"/>
        </a:solidFill>
        <a:ln w="25400"/>
      </dgm:spPr>
      <dgm:t>
        <a:bodyPr/>
        <a:lstStyle/>
        <a:p>
          <a:pPr latinLnBrk="0" hangingPunct="0"/>
          <a:r>
            <a:rPr lang="en-US" b="1" dirty="0"/>
            <a:t>Appendix</a:t>
          </a:r>
          <a:endParaRPr lang="ko-KR" b="1" dirty="0"/>
        </a:p>
      </dgm:t>
    </dgm:pt>
    <dgm:pt modelId="{B5F67266-5176-44E4-8B3E-2CF116E63A22}" type="parTrans" cxnId="{4FEFFE4F-B673-433F-B01A-A0063200FAB2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3D1EC233-7EAA-47CB-84A1-922CA5CAEC9C}" type="sibTrans" cxnId="{4FEFFE4F-B673-433F-B01A-A0063200FAB2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A3BE56BB-4354-4EA1-B274-97DBAD1D9AF8}">
      <dgm:prSet/>
      <dgm:spPr>
        <a:solidFill>
          <a:schemeClr val="bg1">
            <a:alpha val="90000"/>
          </a:schemeClr>
        </a:solidFill>
        <a:ln w="25400"/>
      </dgm:spPr>
      <dgm:t>
        <a:bodyPr/>
        <a:lstStyle/>
        <a:p>
          <a:pPr latinLnBrk="0" hangingPunct="0"/>
          <a:r>
            <a:rPr lang="en-US"/>
            <a:t>Loss function</a:t>
          </a:r>
          <a:endParaRPr lang="ko-KR"/>
        </a:p>
      </dgm:t>
    </dgm:pt>
    <dgm:pt modelId="{B737BFE4-4041-431C-BAB4-284E2720011E}" type="parTrans" cxnId="{5B82E51E-94ED-488B-8063-701DB48A8446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217FB9B9-0628-4A1F-8409-D3092D55B8B8}" type="sibTrans" cxnId="{5B82E51E-94ED-488B-8063-701DB48A8446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69E056D8-99C7-4843-92C5-C1E2499CCF61}">
      <dgm:prSet/>
      <dgm:spPr>
        <a:solidFill>
          <a:schemeClr val="bg1">
            <a:alpha val="90000"/>
          </a:schemeClr>
        </a:solidFill>
        <a:ln w="25400"/>
      </dgm:spPr>
      <dgm:t>
        <a:bodyPr/>
        <a:lstStyle/>
        <a:p>
          <a:pPr latinLnBrk="0" hangingPunct="0"/>
          <a:r>
            <a:rPr lang="en-US"/>
            <a:t>Glancing angle deposition</a:t>
          </a:r>
          <a:endParaRPr lang="ko-KR"/>
        </a:p>
      </dgm:t>
    </dgm:pt>
    <dgm:pt modelId="{CE3AFF11-3DE0-4C3B-8F27-C528C42CC8D7}" type="parTrans" cxnId="{8B7C0647-85E3-4372-B8BA-1C82CB4C04DF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15967527-B675-4AEA-B600-C8EA14D0FB33}" type="sibTrans" cxnId="{8B7C0647-85E3-4372-B8BA-1C82CB4C04DF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E96FB675-5FDA-47C9-B698-9178F98638CD}">
      <dgm:prSet/>
      <dgm:spPr>
        <a:solidFill>
          <a:schemeClr val="bg1">
            <a:alpha val="90000"/>
          </a:schemeClr>
        </a:solidFill>
        <a:ln w="25400"/>
      </dgm:spPr>
      <dgm:t>
        <a:bodyPr/>
        <a:lstStyle/>
        <a:p>
          <a:pPr latinLnBrk="0" hangingPunct="0"/>
          <a:r>
            <a:rPr lang="en-US" dirty="0"/>
            <a:t>L</a:t>
          </a:r>
          <a:r>
            <a:rPr lang="en-US" baseline="30000" dirty="0"/>
            <a:t>*</a:t>
          </a:r>
          <a:r>
            <a:rPr lang="en-US" dirty="0"/>
            <a:t>a</a:t>
          </a:r>
          <a:r>
            <a:rPr lang="en-US" baseline="30000" dirty="0"/>
            <a:t>*</a:t>
          </a:r>
          <a:r>
            <a:rPr lang="en-US" dirty="0"/>
            <a:t>b</a:t>
          </a:r>
          <a:r>
            <a:rPr lang="en-US" baseline="30000" dirty="0"/>
            <a:t>*</a:t>
          </a:r>
          <a:r>
            <a:rPr lang="en-US" dirty="0"/>
            <a:t> color space</a:t>
          </a:r>
          <a:endParaRPr lang="ko-KR" dirty="0"/>
        </a:p>
      </dgm:t>
    </dgm:pt>
    <dgm:pt modelId="{C08EE399-11D4-41A5-90BB-B283674E9CF0}" type="parTrans" cxnId="{6727743F-4686-45B0-97D7-605F01261F57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2A970A29-7D5D-481E-828A-CB9AA1142F56}" type="sibTrans" cxnId="{6727743F-4686-45B0-97D7-605F01261F57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33BA85B8-3D20-4373-A3D3-C216D2152477}" type="pres">
      <dgm:prSet presAssocID="{E2A31BCB-D7A0-427B-ACE7-667BF2012A2D}" presName="linear" presStyleCnt="0">
        <dgm:presLayoutVars>
          <dgm:dir/>
          <dgm:animLvl val="lvl"/>
          <dgm:resizeHandles val="exact"/>
        </dgm:presLayoutVars>
      </dgm:prSet>
      <dgm:spPr/>
    </dgm:pt>
    <dgm:pt modelId="{483C6A3F-63C0-4862-B85A-A8DD5B841C3E}" type="pres">
      <dgm:prSet presAssocID="{6026DB0B-FBE8-495B-B9AC-6BD8BBE36AEB}" presName="parentLin" presStyleCnt="0"/>
      <dgm:spPr/>
    </dgm:pt>
    <dgm:pt modelId="{D8340D91-59FC-439C-9E26-35D2A248A81C}" type="pres">
      <dgm:prSet presAssocID="{6026DB0B-FBE8-495B-B9AC-6BD8BBE36AEB}" presName="parentLeftMargin" presStyleLbl="node1" presStyleIdx="0" presStyleCnt="3"/>
      <dgm:spPr/>
    </dgm:pt>
    <dgm:pt modelId="{C779657C-2AD9-44A1-80CD-D6B028F72D9E}" type="pres">
      <dgm:prSet presAssocID="{6026DB0B-FBE8-495B-B9AC-6BD8BBE36AE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E5A08D-38D9-4BBE-8D54-1D9E155D285B}" type="pres">
      <dgm:prSet presAssocID="{6026DB0B-FBE8-495B-B9AC-6BD8BBE36AEB}" presName="negativeSpace" presStyleCnt="0"/>
      <dgm:spPr/>
    </dgm:pt>
    <dgm:pt modelId="{05879C69-E9F0-4B06-A163-D8B008514FA1}" type="pres">
      <dgm:prSet presAssocID="{6026DB0B-FBE8-495B-B9AC-6BD8BBE36AEB}" presName="childText" presStyleLbl="conFgAcc1" presStyleIdx="0" presStyleCnt="3">
        <dgm:presLayoutVars>
          <dgm:bulletEnabled val="1"/>
        </dgm:presLayoutVars>
      </dgm:prSet>
      <dgm:spPr/>
    </dgm:pt>
    <dgm:pt modelId="{483706D2-B967-4B31-A559-B4FEF2D0F4BC}" type="pres">
      <dgm:prSet presAssocID="{D8738076-BE7B-43F3-B47C-40059A2FBEE4}" presName="spaceBetweenRectangles" presStyleCnt="0"/>
      <dgm:spPr/>
    </dgm:pt>
    <dgm:pt modelId="{D6C1C626-8676-42DE-BC74-CD062AF324FD}" type="pres">
      <dgm:prSet presAssocID="{0620E6F0-9E26-4BF0-A968-A2C949DB870E}" presName="parentLin" presStyleCnt="0"/>
      <dgm:spPr/>
    </dgm:pt>
    <dgm:pt modelId="{4523078A-D4DB-4760-ACC5-44839CDB7946}" type="pres">
      <dgm:prSet presAssocID="{0620E6F0-9E26-4BF0-A968-A2C949DB870E}" presName="parentLeftMargin" presStyleLbl="node1" presStyleIdx="0" presStyleCnt="3"/>
      <dgm:spPr/>
    </dgm:pt>
    <dgm:pt modelId="{DA3AA05B-F495-4EF1-B4FD-8090292B5D0D}" type="pres">
      <dgm:prSet presAssocID="{0620E6F0-9E26-4BF0-A968-A2C949DB870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B364FC-FBFB-41FE-9FD4-FC902C1E7613}" type="pres">
      <dgm:prSet presAssocID="{0620E6F0-9E26-4BF0-A968-A2C949DB870E}" presName="negativeSpace" presStyleCnt="0"/>
      <dgm:spPr/>
    </dgm:pt>
    <dgm:pt modelId="{29C156E0-A1BD-4B0A-A3AF-7FB2B9A682AC}" type="pres">
      <dgm:prSet presAssocID="{0620E6F0-9E26-4BF0-A968-A2C949DB870E}" presName="childText" presStyleLbl="conFgAcc1" presStyleIdx="1" presStyleCnt="3">
        <dgm:presLayoutVars>
          <dgm:bulletEnabled val="1"/>
        </dgm:presLayoutVars>
      </dgm:prSet>
      <dgm:spPr/>
    </dgm:pt>
    <dgm:pt modelId="{3FE770F9-4B68-4734-AF3B-E5B425E9BBDD}" type="pres">
      <dgm:prSet presAssocID="{8612A48B-9928-415A-91CF-30E71CB0130A}" presName="spaceBetweenRectangles" presStyleCnt="0"/>
      <dgm:spPr/>
    </dgm:pt>
    <dgm:pt modelId="{249A9296-1602-4A12-8FA9-17FB9EE6A413}" type="pres">
      <dgm:prSet presAssocID="{084753AA-CE47-4F6B-8E64-3959DC5C804E}" presName="parentLin" presStyleCnt="0"/>
      <dgm:spPr/>
    </dgm:pt>
    <dgm:pt modelId="{571DEF97-360E-4228-848F-6F3386E945AF}" type="pres">
      <dgm:prSet presAssocID="{084753AA-CE47-4F6B-8E64-3959DC5C804E}" presName="parentLeftMargin" presStyleLbl="node1" presStyleIdx="1" presStyleCnt="3"/>
      <dgm:spPr/>
    </dgm:pt>
    <dgm:pt modelId="{CCCA5E3D-2597-4DCC-9971-3E139D30752B}" type="pres">
      <dgm:prSet presAssocID="{084753AA-CE47-4F6B-8E64-3959DC5C804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84D52D8-05D4-434F-B0AC-1586A416D6DC}" type="pres">
      <dgm:prSet presAssocID="{084753AA-CE47-4F6B-8E64-3959DC5C804E}" presName="negativeSpace" presStyleCnt="0"/>
      <dgm:spPr/>
    </dgm:pt>
    <dgm:pt modelId="{3DC50E4A-69F2-4D71-8E79-878DFD289E2B}" type="pres">
      <dgm:prSet presAssocID="{084753AA-CE47-4F6B-8E64-3959DC5C804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54C370F-939B-4BF8-8F67-70ED19D4C26F}" srcId="{E2A31BCB-D7A0-427B-ACE7-667BF2012A2D}" destId="{0620E6F0-9E26-4BF0-A968-A2C949DB870E}" srcOrd="1" destOrd="0" parTransId="{82F38010-45C4-4FE4-B729-E6990997CC86}" sibTransId="{8612A48B-9928-415A-91CF-30E71CB0130A}"/>
    <dgm:cxn modelId="{1783D116-8DDF-4DCB-BF3C-1624AE1C1B22}" type="presOf" srcId="{0620E6F0-9E26-4BF0-A968-A2C949DB870E}" destId="{4523078A-D4DB-4760-ACC5-44839CDB7946}" srcOrd="0" destOrd="0" presId="urn:microsoft.com/office/officeart/2005/8/layout/list1"/>
    <dgm:cxn modelId="{5B82E51E-94ED-488B-8063-701DB48A8446}" srcId="{084753AA-CE47-4F6B-8E64-3959DC5C804E}" destId="{A3BE56BB-4354-4EA1-B274-97DBAD1D9AF8}" srcOrd="0" destOrd="0" parTransId="{B737BFE4-4041-431C-BAB4-284E2720011E}" sibTransId="{217FB9B9-0628-4A1F-8409-D3092D55B8B8}"/>
    <dgm:cxn modelId="{EA5B072A-7AA1-4DC8-B40C-C7A2CA9352B5}" type="presOf" srcId="{6026DB0B-FBE8-495B-B9AC-6BD8BBE36AEB}" destId="{C779657C-2AD9-44A1-80CD-D6B028F72D9E}" srcOrd="1" destOrd="0" presId="urn:microsoft.com/office/officeart/2005/8/layout/list1"/>
    <dgm:cxn modelId="{204B4337-2270-44D6-8530-D13459C062DD}" type="presOf" srcId="{E96FB675-5FDA-47C9-B698-9178F98638CD}" destId="{3DC50E4A-69F2-4D71-8E79-878DFD289E2B}" srcOrd="0" destOrd="2" presId="urn:microsoft.com/office/officeart/2005/8/layout/list1"/>
    <dgm:cxn modelId="{A71DB637-D447-4C4B-A2CB-FBD5986C423F}" type="presOf" srcId="{667CB057-8D0F-4B7E-ACE4-AEE574E9A45F}" destId="{05879C69-E9F0-4B06-A163-D8B008514FA1}" srcOrd="0" destOrd="2" presId="urn:microsoft.com/office/officeart/2005/8/layout/list1"/>
    <dgm:cxn modelId="{6727743F-4686-45B0-97D7-605F01261F57}" srcId="{084753AA-CE47-4F6B-8E64-3959DC5C804E}" destId="{E96FB675-5FDA-47C9-B698-9178F98638CD}" srcOrd="2" destOrd="0" parTransId="{C08EE399-11D4-41A5-90BB-B283674E9CF0}" sibTransId="{2A970A29-7D5D-481E-828A-CB9AA1142F56}"/>
    <dgm:cxn modelId="{5832815E-E87A-4482-9E01-96113AD46BAE}" type="presOf" srcId="{69E056D8-99C7-4843-92C5-C1E2499CCF61}" destId="{3DC50E4A-69F2-4D71-8E79-878DFD289E2B}" srcOrd="0" destOrd="1" presId="urn:microsoft.com/office/officeart/2005/8/layout/list1"/>
    <dgm:cxn modelId="{EF6E495F-C735-4AA0-B084-D3F05428C9C7}" type="presOf" srcId="{0620E6F0-9E26-4BF0-A968-A2C949DB870E}" destId="{DA3AA05B-F495-4EF1-B4FD-8090292B5D0D}" srcOrd="1" destOrd="0" presId="urn:microsoft.com/office/officeart/2005/8/layout/list1"/>
    <dgm:cxn modelId="{EA7F4561-B1EA-4A8B-8003-90E9D1FA962B}" type="presOf" srcId="{084753AA-CE47-4F6B-8E64-3959DC5C804E}" destId="{CCCA5E3D-2597-4DCC-9971-3E139D30752B}" srcOrd="1" destOrd="0" presId="urn:microsoft.com/office/officeart/2005/8/layout/list1"/>
    <dgm:cxn modelId="{8B7C0647-85E3-4372-B8BA-1C82CB4C04DF}" srcId="{084753AA-CE47-4F6B-8E64-3959DC5C804E}" destId="{69E056D8-99C7-4843-92C5-C1E2499CCF61}" srcOrd="1" destOrd="0" parTransId="{CE3AFF11-3DE0-4C3B-8F27-C528C42CC8D7}" sibTransId="{15967527-B675-4AEA-B600-C8EA14D0FB33}"/>
    <dgm:cxn modelId="{AA5ABE68-457C-4678-8F96-090A3958091F}" srcId="{0620E6F0-9E26-4BF0-A968-A2C949DB870E}" destId="{5C1E4EE6-FB76-4E43-93A8-0D6BDB8C97ED}" srcOrd="0" destOrd="0" parTransId="{73B8282C-769C-4C73-A77B-A71743DBB2AB}" sibTransId="{69ADBD46-023A-4B52-9288-53312B2A7FBD}"/>
    <dgm:cxn modelId="{58779169-146C-4544-B7A9-2EC166BD47B3}" srcId="{6026DB0B-FBE8-495B-B9AC-6BD8BBE36AEB}" destId="{C9C190C2-976C-48EB-8194-056EAD5995E6}" srcOrd="0" destOrd="0" parTransId="{43FA082A-B211-43D8-A231-563B4747C670}" sibTransId="{61D9A869-1EAF-4A93-B739-CBE78A45040B}"/>
    <dgm:cxn modelId="{4FEFFE4F-B673-433F-B01A-A0063200FAB2}" srcId="{E2A31BCB-D7A0-427B-ACE7-667BF2012A2D}" destId="{084753AA-CE47-4F6B-8E64-3959DC5C804E}" srcOrd="2" destOrd="0" parTransId="{B5F67266-5176-44E4-8B3E-2CF116E63A22}" sibTransId="{3D1EC233-7EAA-47CB-84A1-922CA5CAEC9C}"/>
    <dgm:cxn modelId="{8C1B807A-EB6C-40B9-B605-F720644E06B1}" type="presOf" srcId="{99E7ED30-C90B-4D4D-B290-E900E814F332}" destId="{05879C69-E9F0-4B06-A163-D8B008514FA1}" srcOrd="0" destOrd="1" presId="urn:microsoft.com/office/officeart/2005/8/layout/list1"/>
    <dgm:cxn modelId="{FC4BC67C-10FA-438E-856E-85B00D4377AA}" type="presOf" srcId="{E2A31BCB-D7A0-427B-ACE7-667BF2012A2D}" destId="{33BA85B8-3D20-4373-A3D3-C216D2152477}" srcOrd="0" destOrd="0" presId="urn:microsoft.com/office/officeart/2005/8/layout/list1"/>
    <dgm:cxn modelId="{52DBA77D-7C2A-48FE-AEF8-42724BE47F28}" srcId="{E2A31BCB-D7A0-427B-ACE7-667BF2012A2D}" destId="{6026DB0B-FBE8-495B-B9AC-6BD8BBE36AEB}" srcOrd="0" destOrd="0" parTransId="{FD713F9F-86CC-47A4-B847-E8685C0FFDCD}" sibTransId="{D8738076-BE7B-43F3-B47C-40059A2FBEE4}"/>
    <dgm:cxn modelId="{E473B191-2580-4238-9749-35D7E7A1B4B0}" srcId="{6026DB0B-FBE8-495B-B9AC-6BD8BBE36AEB}" destId="{99E7ED30-C90B-4D4D-B290-E900E814F332}" srcOrd="1" destOrd="0" parTransId="{4DFBDBED-84F3-4CF9-9340-7D471CA51117}" sibTransId="{11025F4D-7D3B-4B1D-A0C7-8B3297D97971}"/>
    <dgm:cxn modelId="{26D5B99C-099F-41C9-8E5A-5F18CF09DDAF}" srcId="{0620E6F0-9E26-4BF0-A968-A2C949DB870E}" destId="{E6F4F2AA-A822-4436-9258-9EA3D42AFBED}" srcOrd="2" destOrd="0" parTransId="{16B374D6-769B-4FA4-8A3D-45EEB8624500}" sibTransId="{D38B6A01-F992-4C55-857C-BCD38BF191FC}"/>
    <dgm:cxn modelId="{060D24A9-5372-453F-9EE9-3C46DEB899F0}" type="presOf" srcId="{5C1E4EE6-FB76-4E43-93A8-0D6BDB8C97ED}" destId="{29C156E0-A1BD-4B0A-A3AF-7FB2B9A682AC}" srcOrd="0" destOrd="0" presId="urn:microsoft.com/office/officeart/2005/8/layout/list1"/>
    <dgm:cxn modelId="{AB51CFBA-45F8-4092-B161-1DC2B7751142}" type="presOf" srcId="{084753AA-CE47-4F6B-8E64-3959DC5C804E}" destId="{571DEF97-360E-4228-848F-6F3386E945AF}" srcOrd="0" destOrd="0" presId="urn:microsoft.com/office/officeart/2005/8/layout/list1"/>
    <dgm:cxn modelId="{6E07CDC0-1525-4E0E-B923-5E27559C7B54}" type="presOf" srcId="{C9C190C2-976C-48EB-8194-056EAD5995E6}" destId="{05879C69-E9F0-4B06-A163-D8B008514FA1}" srcOrd="0" destOrd="0" presId="urn:microsoft.com/office/officeart/2005/8/layout/list1"/>
    <dgm:cxn modelId="{77E2A3C2-6DC2-406C-A8DF-98DBFCB7DCDF}" type="presOf" srcId="{E6F4F2AA-A822-4436-9258-9EA3D42AFBED}" destId="{29C156E0-A1BD-4B0A-A3AF-7FB2B9A682AC}" srcOrd="0" destOrd="2" presId="urn:microsoft.com/office/officeart/2005/8/layout/list1"/>
    <dgm:cxn modelId="{A9A98DD0-AE15-421C-9703-27573A8A7102}" type="presOf" srcId="{A3BE56BB-4354-4EA1-B274-97DBAD1D9AF8}" destId="{3DC50E4A-69F2-4D71-8E79-878DFD289E2B}" srcOrd="0" destOrd="0" presId="urn:microsoft.com/office/officeart/2005/8/layout/list1"/>
    <dgm:cxn modelId="{91E4BEDB-7B81-4327-9553-8E34988A7AB8}" srcId="{0620E6F0-9E26-4BF0-A968-A2C949DB870E}" destId="{8A186815-C905-4C8B-B21B-3588D038E48E}" srcOrd="1" destOrd="0" parTransId="{69664CB3-5027-4457-8A98-D5AEB9850DA7}" sibTransId="{7DD1EA76-FA77-4D39-8070-0E991884EC56}"/>
    <dgm:cxn modelId="{AAA809ED-9A5E-404B-BD30-B23D019FC469}" type="presOf" srcId="{6026DB0B-FBE8-495B-B9AC-6BD8BBE36AEB}" destId="{D8340D91-59FC-439C-9E26-35D2A248A81C}" srcOrd="0" destOrd="0" presId="urn:microsoft.com/office/officeart/2005/8/layout/list1"/>
    <dgm:cxn modelId="{6E5D16F7-47DB-4977-97C9-2570F0CFC146}" srcId="{6026DB0B-FBE8-495B-B9AC-6BD8BBE36AEB}" destId="{667CB057-8D0F-4B7E-ACE4-AEE574E9A45F}" srcOrd="2" destOrd="0" parTransId="{2AF55D5B-A113-4B6E-975C-6736A7A974DA}" sibTransId="{BEB086AF-C3F4-443B-A317-92E095ADB878}"/>
    <dgm:cxn modelId="{5CFC86F7-35DE-4F3C-8452-382E756E8C3D}" type="presOf" srcId="{8A186815-C905-4C8B-B21B-3588D038E48E}" destId="{29C156E0-A1BD-4B0A-A3AF-7FB2B9A682AC}" srcOrd="0" destOrd="1" presId="urn:microsoft.com/office/officeart/2005/8/layout/list1"/>
    <dgm:cxn modelId="{4AF69C4B-544F-44B7-8682-EFEFC757F568}" type="presParOf" srcId="{33BA85B8-3D20-4373-A3D3-C216D2152477}" destId="{483C6A3F-63C0-4862-B85A-A8DD5B841C3E}" srcOrd="0" destOrd="0" presId="urn:microsoft.com/office/officeart/2005/8/layout/list1"/>
    <dgm:cxn modelId="{E33DBC82-DD7D-4915-8B63-D7D28E9BCF62}" type="presParOf" srcId="{483C6A3F-63C0-4862-B85A-A8DD5B841C3E}" destId="{D8340D91-59FC-439C-9E26-35D2A248A81C}" srcOrd="0" destOrd="0" presId="urn:microsoft.com/office/officeart/2005/8/layout/list1"/>
    <dgm:cxn modelId="{627F2DE6-6C14-41A9-82E6-B579F850468F}" type="presParOf" srcId="{483C6A3F-63C0-4862-B85A-A8DD5B841C3E}" destId="{C779657C-2AD9-44A1-80CD-D6B028F72D9E}" srcOrd="1" destOrd="0" presId="urn:microsoft.com/office/officeart/2005/8/layout/list1"/>
    <dgm:cxn modelId="{2848C166-D0D3-4DD7-A070-7E083661D371}" type="presParOf" srcId="{33BA85B8-3D20-4373-A3D3-C216D2152477}" destId="{F7E5A08D-38D9-4BBE-8D54-1D9E155D285B}" srcOrd="1" destOrd="0" presId="urn:microsoft.com/office/officeart/2005/8/layout/list1"/>
    <dgm:cxn modelId="{4D3F0EFE-779B-496A-8F5F-1C93D7AB34ED}" type="presParOf" srcId="{33BA85B8-3D20-4373-A3D3-C216D2152477}" destId="{05879C69-E9F0-4B06-A163-D8B008514FA1}" srcOrd="2" destOrd="0" presId="urn:microsoft.com/office/officeart/2005/8/layout/list1"/>
    <dgm:cxn modelId="{693C42C4-D436-461E-BBCF-5C0F80A05694}" type="presParOf" srcId="{33BA85B8-3D20-4373-A3D3-C216D2152477}" destId="{483706D2-B967-4B31-A559-B4FEF2D0F4BC}" srcOrd="3" destOrd="0" presId="urn:microsoft.com/office/officeart/2005/8/layout/list1"/>
    <dgm:cxn modelId="{D8C1D21B-0AB1-4D9C-B344-20E34BDF5664}" type="presParOf" srcId="{33BA85B8-3D20-4373-A3D3-C216D2152477}" destId="{D6C1C626-8676-42DE-BC74-CD062AF324FD}" srcOrd="4" destOrd="0" presId="urn:microsoft.com/office/officeart/2005/8/layout/list1"/>
    <dgm:cxn modelId="{13494ABB-95EC-4E95-B5CA-3DFE05EC613B}" type="presParOf" srcId="{D6C1C626-8676-42DE-BC74-CD062AF324FD}" destId="{4523078A-D4DB-4760-ACC5-44839CDB7946}" srcOrd="0" destOrd="0" presId="urn:microsoft.com/office/officeart/2005/8/layout/list1"/>
    <dgm:cxn modelId="{43983477-4DFD-4764-856A-42B1EAACB2AB}" type="presParOf" srcId="{D6C1C626-8676-42DE-BC74-CD062AF324FD}" destId="{DA3AA05B-F495-4EF1-B4FD-8090292B5D0D}" srcOrd="1" destOrd="0" presId="urn:microsoft.com/office/officeart/2005/8/layout/list1"/>
    <dgm:cxn modelId="{8C33BFBC-775B-41AC-8F2E-F02FB1C073EE}" type="presParOf" srcId="{33BA85B8-3D20-4373-A3D3-C216D2152477}" destId="{15B364FC-FBFB-41FE-9FD4-FC902C1E7613}" srcOrd="5" destOrd="0" presId="urn:microsoft.com/office/officeart/2005/8/layout/list1"/>
    <dgm:cxn modelId="{EEFA7720-6166-47F8-B975-67DDAB2B87A2}" type="presParOf" srcId="{33BA85B8-3D20-4373-A3D3-C216D2152477}" destId="{29C156E0-A1BD-4B0A-A3AF-7FB2B9A682AC}" srcOrd="6" destOrd="0" presId="urn:microsoft.com/office/officeart/2005/8/layout/list1"/>
    <dgm:cxn modelId="{64201482-CD29-4329-A6C3-97E9B600EFA9}" type="presParOf" srcId="{33BA85B8-3D20-4373-A3D3-C216D2152477}" destId="{3FE770F9-4B68-4734-AF3B-E5B425E9BBDD}" srcOrd="7" destOrd="0" presId="urn:microsoft.com/office/officeart/2005/8/layout/list1"/>
    <dgm:cxn modelId="{B8B4B98F-35B2-4178-A88D-25200A6F3F67}" type="presParOf" srcId="{33BA85B8-3D20-4373-A3D3-C216D2152477}" destId="{249A9296-1602-4A12-8FA9-17FB9EE6A413}" srcOrd="8" destOrd="0" presId="urn:microsoft.com/office/officeart/2005/8/layout/list1"/>
    <dgm:cxn modelId="{D80906DA-9B00-4138-A143-D07B7F5FEB61}" type="presParOf" srcId="{249A9296-1602-4A12-8FA9-17FB9EE6A413}" destId="{571DEF97-360E-4228-848F-6F3386E945AF}" srcOrd="0" destOrd="0" presId="urn:microsoft.com/office/officeart/2005/8/layout/list1"/>
    <dgm:cxn modelId="{27793A4B-F001-4C7D-9BA7-33CB6DDE00B4}" type="presParOf" srcId="{249A9296-1602-4A12-8FA9-17FB9EE6A413}" destId="{CCCA5E3D-2597-4DCC-9971-3E139D30752B}" srcOrd="1" destOrd="0" presId="urn:microsoft.com/office/officeart/2005/8/layout/list1"/>
    <dgm:cxn modelId="{C6477F4E-F8DF-465E-9B1E-D0E3E9CFBD0D}" type="presParOf" srcId="{33BA85B8-3D20-4373-A3D3-C216D2152477}" destId="{D84D52D8-05D4-434F-B0AC-1586A416D6DC}" srcOrd="9" destOrd="0" presId="urn:microsoft.com/office/officeart/2005/8/layout/list1"/>
    <dgm:cxn modelId="{51AA162D-E0C1-40AC-9E34-19C135E122EB}" type="presParOf" srcId="{33BA85B8-3D20-4373-A3D3-C216D2152477}" destId="{3DC50E4A-69F2-4D71-8E79-878DFD289E2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2F0664-78BC-43FA-A32C-99D69EAD1FB0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52E19462-858B-46A5-83CA-F130F35FEF67}">
      <dgm:prSet/>
      <dgm:spPr>
        <a:ln w="19050">
          <a:solidFill>
            <a:schemeClr val="accent1"/>
          </a:solidFill>
        </a:ln>
      </dgm:spPr>
      <dgm:t>
        <a:bodyPr/>
        <a:lstStyle/>
        <a:p>
          <a:pPr latinLnBrk="0" hangingPunct="0"/>
          <a:r>
            <a:rPr lang="en-US" dirty="0"/>
            <a:t>An </a:t>
          </a:r>
          <a:r>
            <a:rPr lang="en-US" dirty="0">
              <a:solidFill>
                <a:srgbClr val="FF0000"/>
              </a:solidFill>
            </a:rPr>
            <a:t>inverse design method</a:t>
          </a:r>
          <a:r>
            <a:rPr lang="en-US" dirty="0"/>
            <a:t> that utilizes </a:t>
          </a:r>
          <a:r>
            <a:rPr lang="en-US" dirty="0">
              <a:solidFill>
                <a:srgbClr val="FF0000"/>
              </a:solidFill>
            </a:rPr>
            <a:t>hybrid meta-heuristic algorithm</a:t>
          </a:r>
          <a:r>
            <a:rPr lang="en-US" dirty="0"/>
            <a:t> to obtain an optimized structure is demonstrated.</a:t>
          </a:r>
          <a:endParaRPr lang="ko-KR" dirty="0"/>
        </a:p>
      </dgm:t>
    </dgm:pt>
    <dgm:pt modelId="{64673C00-5FB2-46ED-8C1C-A065A08EBC38}" type="parTrans" cxnId="{29022107-16DB-4F43-A7AA-95C88F6BA7D9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49314DA3-7D01-4DD6-85CE-AB9FB49F51C3}" type="sibTrans" cxnId="{29022107-16DB-4F43-A7AA-95C88F6BA7D9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190D7376-5CDF-434D-AB10-8941BFECD95E}">
      <dgm:prSet/>
      <dgm:spPr>
        <a:ln w="19050">
          <a:solidFill>
            <a:schemeClr val="accent1"/>
          </a:solidFill>
        </a:ln>
      </dgm:spPr>
      <dgm:t>
        <a:bodyPr/>
        <a:lstStyle/>
        <a:p>
          <a:pPr latinLnBrk="0" hangingPunct="0"/>
          <a:r>
            <a:rPr lang="en-US" dirty="0"/>
            <a:t>Since a multi-layered thin films structure consists of two different sequences, that are </a:t>
          </a:r>
          <a:r>
            <a:rPr lang="en-US" dirty="0">
              <a:solidFill>
                <a:srgbClr val="FF0000"/>
              </a:solidFill>
            </a:rPr>
            <a:t>discrete</a:t>
          </a:r>
          <a:r>
            <a:rPr lang="en-US" dirty="0"/>
            <a:t> (material sequence) and </a:t>
          </a:r>
          <a:r>
            <a:rPr lang="en-US" dirty="0">
              <a:solidFill>
                <a:srgbClr val="FF0000"/>
              </a:solidFill>
            </a:rPr>
            <a:t>analogue</a:t>
          </a:r>
          <a:r>
            <a:rPr lang="en-US" dirty="0"/>
            <a:t> (layer thickness or deposition angle).</a:t>
          </a:r>
          <a:endParaRPr lang="ko-KR" dirty="0"/>
        </a:p>
      </dgm:t>
    </dgm:pt>
    <dgm:pt modelId="{1F056CDB-28D1-4FF3-A13D-85A8DD62EE14}" type="parTrans" cxnId="{D0ECB563-6B51-4609-8B41-3A6AB0AF2766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E7D679CE-F0E0-48FF-82D5-05B21AAEE027}" type="sibTrans" cxnId="{D0ECB563-6B51-4609-8B41-3A6AB0AF2766}">
      <dgm:prSet/>
      <dgm:spPr/>
      <dgm:t>
        <a:bodyPr/>
        <a:lstStyle/>
        <a:p>
          <a:pPr latinLnBrk="0" hangingPunct="0"/>
          <a:endParaRPr lang="ko-KR" altLang="en-US"/>
        </a:p>
      </dgm:t>
    </dgm:pt>
    <dgm:pt modelId="{F4BCDD37-84B0-44BA-8F1B-511348785DDB}">
      <dgm:prSet/>
      <dgm:spPr>
        <a:ln w="19050">
          <a:solidFill>
            <a:schemeClr val="accent1"/>
          </a:solidFill>
        </a:ln>
      </dgm:spPr>
      <dgm:t>
        <a:bodyPr/>
        <a:lstStyle/>
        <a:p>
          <a:pPr latinLnBrk="0" hangingPunct="0"/>
          <a:r>
            <a:rPr lang="en-US" altLang="ko-KR" dirty="0"/>
            <a:t>This approach may pave a way to inverse design methods to provide </a:t>
          </a:r>
          <a:r>
            <a:rPr lang="en-US" altLang="ko-KR" dirty="0">
              <a:solidFill>
                <a:srgbClr val="FF0000"/>
              </a:solidFill>
            </a:rPr>
            <a:t>diverse optical devices</a:t>
          </a:r>
          <a:r>
            <a:rPr lang="en-US" altLang="ko-KR" dirty="0"/>
            <a:t> such as multilayered thin films, diffraction gratings, plasmonic resonance-based nano structures, and photonic crystals.</a:t>
          </a:r>
          <a:endParaRPr lang="ko-KR" dirty="0"/>
        </a:p>
      </dgm:t>
    </dgm:pt>
    <dgm:pt modelId="{C42A070E-1FC0-44BE-B090-8B0DC9E2D13F}" type="parTrans" cxnId="{2E521323-2EF3-4AAF-A576-273F0F6B4A59}">
      <dgm:prSet/>
      <dgm:spPr/>
      <dgm:t>
        <a:bodyPr/>
        <a:lstStyle/>
        <a:p>
          <a:pPr latinLnBrk="1"/>
          <a:endParaRPr lang="ko-KR" altLang="en-US"/>
        </a:p>
      </dgm:t>
    </dgm:pt>
    <dgm:pt modelId="{EF1A44B0-3532-461F-BDD7-933AA35C98C0}" type="sibTrans" cxnId="{2E521323-2EF3-4AAF-A576-273F0F6B4A59}">
      <dgm:prSet/>
      <dgm:spPr/>
      <dgm:t>
        <a:bodyPr/>
        <a:lstStyle/>
        <a:p>
          <a:pPr latinLnBrk="1"/>
          <a:endParaRPr lang="ko-KR" altLang="en-US"/>
        </a:p>
      </dgm:t>
    </dgm:pt>
    <dgm:pt modelId="{4F7182EE-287B-4CB7-998D-021433B536C7}" type="pres">
      <dgm:prSet presAssocID="{262F0664-78BC-43FA-A32C-99D69EAD1FB0}" presName="linear" presStyleCnt="0">
        <dgm:presLayoutVars>
          <dgm:animLvl val="lvl"/>
          <dgm:resizeHandles val="exact"/>
        </dgm:presLayoutVars>
      </dgm:prSet>
      <dgm:spPr/>
    </dgm:pt>
    <dgm:pt modelId="{5ADC91BC-A82F-420A-9A4C-BC08AE26E1F1}" type="pres">
      <dgm:prSet presAssocID="{52E19462-858B-46A5-83CA-F130F35FEF6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D63D8FB-1C54-4D7C-A890-E94365D20E55}" type="pres">
      <dgm:prSet presAssocID="{49314DA3-7D01-4DD6-85CE-AB9FB49F51C3}" presName="spacer" presStyleCnt="0"/>
      <dgm:spPr/>
    </dgm:pt>
    <dgm:pt modelId="{5ACB468D-745E-43E0-912E-E9457EFFC930}" type="pres">
      <dgm:prSet presAssocID="{190D7376-5CDF-434D-AB10-8941BFECD95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7AD1399-F2F4-4A13-8959-CBD404EDEEA4}" type="pres">
      <dgm:prSet presAssocID="{E7D679CE-F0E0-48FF-82D5-05B21AAEE027}" presName="spacer" presStyleCnt="0"/>
      <dgm:spPr/>
    </dgm:pt>
    <dgm:pt modelId="{2D71FCDD-1DA5-4622-BE41-4F3AF0EB94CD}" type="pres">
      <dgm:prSet presAssocID="{F4BCDD37-84B0-44BA-8F1B-511348785DD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9E61201-1279-4026-A8B8-A3D64F588074}" type="presOf" srcId="{F4BCDD37-84B0-44BA-8F1B-511348785DDB}" destId="{2D71FCDD-1DA5-4622-BE41-4F3AF0EB94CD}" srcOrd="0" destOrd="0" presId="urn:microsoft.com/office/officeart/2005/8/layout/vList2"/>
    <dgm:cxn modelId="{29022107-16DB-4F43-A7AA-95C88F6BA7D9}" srcId="{262F0664-78BC-43FA-A32C-99D69EAD1FB0}" destId="{52E19462-858B-46A5-83CA-F130F35FEF67}" srcOrd="0" destOrd="0" parTransId="{64673C00-5FB2-46ED-8C1C-A065A08EBC38}" sibTransId="{49314DA3-7D01-4DD6-85CE-AB9FB49F51C3}"/>
    <dgm:cxn modelId="{BF1D9812-82FB-4C8D-9BB4-BDED5A0EEDF1}" type="presOf" srcId="{52E19462-858B-46A5-83CA-F130F35FEF67}" destId="{5ADC91BC-A82F-420A-9A4C-BC08AE26E1F1}" srcOrd="0" destOrd="0" presId="urn:microsoft.com/office/officeart/2005/8/layout/vList2"/>
    <dgm:cxn modelId="{2E521323-2EF3-4AAF-A576-273F0F6B4A59}" srcId="{262F0664-78BC-43FA-A32C-99D69EAD1FB0}" destId="{F4BCDD37-84B0-44BA-8F1B-511348785DDB}" srcOrd="2" destOrd="0" parTransId="{C42A070E-1FC0-44BE-B090-8B0DC9E2D13F}" sibTransId="{EF1A44B0-3532-461F-BDD7-933AA35C98C0}"/>
    <dgm:cxn modelId="{D0ECB563-6B51-4609-8B41-3A6AB0AF2766}" srcId="{262F0664-78BC-43FA-A32C-99D69EAD1FB0}" destId="{190D7376-5CDF-434D-AB10-8941BFECD95E}" srcOrd="1" destOrd="0" parTransId="{1F056CDB-28D1-4FF3-A13D-85A8DD62EE14}" sibTransId="{E7D679CE-F0E0-48FF-82D5-05B21AAEE027}"/>
    <dgm:cxn modelId="{75DCD351-E79F-46DA-9D7B-CC0F9B746EA9}" type="presOf" srcId="{262F0664-78BC-43FA-A32C-99D69EAD1FB0}" destId="{4F7182EE-287B-4CB7-998D-021433B536C7}" srcOrd="0" destOrd="0" presId="urn:microsoft.com/office/officeart/2005/8/layout/vList2"/>
    <dgm:cxn modelId="{28C8C990-381B-4FBE-BBCE-2ECA6865B0B4}" type="presOf" srcId="{190D7376-5CDF-434D-AB10-8941BFECD95E}" destId="{5ACB468D-745E-43E0-912E-E9457EFFC930}" srcOrd="0" destOrd="0" presId="urn:microsoft.com/office/officeart/2005/8/layout/vList2"/>
    <dgm:cxn modelId="{63F69447-8B0E-42A8-900C-3ACFA953D2D6}" type="presParOf" srcId="{4F7182EE-287B-4CB7-998D-021433B536C7}" destId="{5ADC91BC-A82F-420A-9A4C-BC08AE26E1F1}" srcOrd="0" destOrd="0" presId="urn:microsoft.com/office/officeart/2005/8/layout/vList2"/>
    <dgm:cxn modelId="{AAC69ED6-7922-4E8C-974D-41472AF49BEA}" type="presParOf" srcId="{4F7182EE-287B-4CB7-998D-021433B536C7}" destId="{BD63D8FB-1C54-4D7C-A890-E94365D20E55}" srcOrd="1" destOrd="0" presId="urn:microsoft.com/office/officeart/2005/8/layout/vList2"/>
    <dgm:cxn modelId="{01658824-A776-49E6-AB5F-08E3A15338E9}" type="presParOf" srcId="{4F7182EE-287B-4CB7-998D-021433B536C7}" destId="{5ACB468D-745E-43E0-912E-E9457EFFC930}" srcOrd="2" destOrd="0" presId="urn:microsoft.com/office/officeart/2005/8/layout/vList2"/>
    <dgm:cxn modelId="{BD5C6938-718D-4589-B5C0-CE5D08931222}" type="presParOf" srcId="{4F7182EE-287B-4CB7-998D-021433B536C7}" destId="{77AD1399-F2F4-4A13-8959-CBD404EDEEA4}" srcOrd="3" destOrd="0" presId="urn:microsoft.com/office/officeart/2005/8/layout/vList2"/>
    <dgm:cxn modelId="{E36B0310-086D-4BD4-A334-A1219228133E}" type="presParOf" srcId="{4F7182EE-287B-4CB7-998D-021433B536C7}" destId="{2D71FCDD-1DA5-4622-BE41-4F3AF0EB94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79C69-E9F0-4B06-A163-D8B008514FA1}">
      <dsp:nvSpPr>
        <dsp:cNvPr id="0" name=""/>
        <dsp:cNvSpPr/>
      </dsp:nvSpPr>
      <dsp:spPr>
        <a:xfrm>
          <a:off x="0" y="325458"/>
          <a:ext cx="8524875" cy="15120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625" tIns="416560" rIns="661625" bIns="142240" numCol="1" spcCol="1270" anchor="t" anchorCtr="0">
          <a:noAutofit/>
        </a:bodyPr>
        <a:lstStyle/>
        <a:p>
          <a:pPr marL="228600" lvl="1" indent="-228600" algn="l" defTabSz="889000" latinLnBrk="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Particle swarm optimization</a:t>
          </a:r>
          <a:endParaRPr lang="ko-KR" sz="2000" kern="1200"/>
        </a:p>
        <a:p>
          <a:pPr marL="228600" lvl="1" indent="-228600" algn="l" defTabSz="889000" latinLnBrk="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Genetic algorithm</a:t>
          </a:r>
          <a:endParaRPr lang="ko-KR" sz="2000" kern="1200"/>
        </a:p>
        <a:p>
          <a:pPr marL="228600" lvl="1" indent="-228600" algn="l" defTabSz="889000" latinLnBrk="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Differential evolution</a:t>
          </a:r>
          <a:endParaRPr lang="ko-KR" sz="2000" kern="1200" dirty="0"/>
        </a:p>
      </dsp:txBody>
      <dsp:txXfrm>
        <a:off x="0" y="325458"/>
        <a:ext cx="8524875" cy="1512000"/>
      </dsp:txXfrm>
    </dsp:sp>
    <dsp:sp modelId="{C779657C-2AD9-44A1-80CD-D6B028F72D9E}">
      <dsp:nvSpPr>
        <dsp:cNvPr id="0" name=""/>
        <dsp:cNvSpPr/>
      </dsp:nvSpPr>
      <dsp:spPr>
        <a:xfrm>
          <a:off x="426243" y="30258"/>
          <a:ext cx="5967412" cy="590400"/>
        </a:xfrm>
        <a:prstGeom prst="roundRect">
          <a:avLst/>
        </a:prstGeom>
        <a:solidFill>
          <a:srgbClr val="005BAC"/>
        </a:solidFill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554" tIns="0" rIns="225554" bIns="0" numCol="1" spcCol="1270" anchor="ctr" anchorCtr="0">
          <a:noAutofit/>
        </a:bodyPr>
        <a:lstStyle/>
        <a:p>
          <a:pPr marL="0" lvl="0" indent="0" algn="l" defTabSz="889000" latin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Meta-heuristic algorithms</a:t>
          </a:r>
          <a:endParaRPr lang="ko-KR" sz="2000" b="1" kern="1200" dirty="0"/>
        </a:p>
      </dsp:txBody>
      <dsp:txXfrm>
        <a:off x="455064" y="59079"/>
        <a:ext cx="5909770" cy="532758"/>
      </dsp:txXfrm>
    </dsp:sp>
    <dsp:sp modelId="{29C156E0-A1BD-4B0A-A3AF-7FB2B9A682AC}">
      <dsp:nvSpPr>
        <dsp:cNvPr id="0" name=""/>
        <dsp:cNvSpPr/>
      </dsp:nvSpPr>
      <dsp:spPr>
        <a:xfrm>
          <a:off x="0" y="2240658"/>
          <a:ext cx="8524875" cy="15120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625" tIns="416560" rIns="661625" bIns="142240" numCol="1" spcCol="1270" anchor="t" anchorCtr="0">
          <a:noAutofit/>
        </a:bodyPr>
        <a:lstStyle/>
        <a:p>
          <a:pPr marL="228600" lvl="1" indent="-228600" algn="l" defTabSz="889000" latinLnBrk="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Ex1. Perfect absorber</a:t>
          </a:r>
          <a:endParaRPr lang="ko-KR" sz="2000" kern="1200"/>
        </a:p>
        <a:p>
          <a:pPr marL="228600" lvl="1" indent="-228600" algn="l" defTabSz="889000" latinLnBrk="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Ex2. Transmissive color filters</a:t>
          </a:r>
          <a:endParaRPr lang="ko-KR" sz="2000" kern="1200"/>
        </a:p>
        <a:p>
          <a:pPr marL="228600" lvl="1" indent="-228600" algn="l" defTabSz="889000" latinLnBrk="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Ex3. Reflective color filters</a:t>
          </a:r>
          <a:endParaRPr lang="ko-KR" sz="2000" kern="1200"/>
        </a:p>
      </dsp:txBody>
      <dsp:txXfrm>
        <a:off x="0" y="2240658"/>
        <a:ext cx="8524875" cy="1512000"/>
      </dsp:txXfrm>
    </dsp:sp>
    <dsp:sp modelId="{DA3AA05B-F495-4EF1-B4FD-8090292B5D0D}">
      <dsp:nvSpPr>
        <dsp:cNvPr id="0" name=""/>
        <dsp:cNvSpPr/>
      </dsp:nvSpPr>
      <dsp:spPr>
        <a:xfrm>
          <a:off x="426243" y="1945458"/>
          <a:ext cx="5967412" cy="590400"/>
        </a:xfrm>
        <a:prstGeom prst="roundRect">
          <a:avLst/>
        </a:prstGeom>
        <a:solidFill>
          <a:srgbClr val="005BAC"/>
        </a:solidFill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554" tIns="0" rIns="225554" bIns="0" numCol="1" spcCol="1270" anchor="ctr" anchorCtr="0">
          <a:noAutofit/>
        </a:bodyPr>
        <a:lstStyle/>
        <a:p>
          <a:pPr marL="0" lvl="0" indent="0" algn="l" defTabSz="889000" latin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Inverse design method</a:t>
          </a:r>
          <a:endParaRPr lang="ko-KR" sz="2000" b="1" kern="1200" dirty="0"/>
        </a:p>
      </dsp:txBody>
      <dsp:txXfrm>
        <a:off x="455064" y="1974279"/>
        <a:ext cx="5909770" cy="532758"/>
      </dsp:txXfrm>
    </dsp:sp>
    <dsp:sp modelId="{3DC50E4A-69F2-4D71-8E79-878DFD289E2B}">
      <dsp:nvSpPr>
        <dsp:cNvPr id="0" name=""/>
        <dsp:cNvSpPr/>
      </dsp:nvSpPr>
      <dsp:spPr>
        <a:xfrm>
          <a:off x="0" y="4155858"/>
          <a:ext cx="8524875" cy="15120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625" tIns="416560" rIns="661625" bIns="142240" numCol="1" spcCol="1270" anchor="t" anchorCtr="0">
          <a:noAutofit/>
        </a:bodyPr>
        <a:lstStyle/>
        <a:p>
          <a:pPr marL="228600" lvl="1" indent="-228600" algn="l" defTabSz="889000" latinLnBrk="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Loss function</a:t>
          </a:r>
          <a:endParaRPr lang="ko-KR" sz="2000" kern="1200"/>
        </a:p>
        <a:p>
          <a:pPr marL="228600" lvl="1" indent="-228600" algn="l" defTabSz="889000" latinLnBrk="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Glancing angle deposition</a:t>
          </a:r>
          <a:endParaRPr lang="ko-KR" sz="2000" kern="1200"/>
        </a:p>
        <a:p>
          <a:pPr marL="228600" lvl="1" indent="-228600" algn="l" defTabSz="889000" latinLnBrk="0" hangingPunct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</a:t>
          </a:r>
          <a:r>
            <a:rPr lang="en-US" sz="2000" kern="1200" baseline="30000" dirty="0"/>
            <a:t>*</a:t>
          </a:r>
          <a:r>
            <a:rPr lang="en-US" sz="2000" kern="1200" dirty="0"/>
            <a:t>a</a:t>
          </a:r>
          <a:r>
            <a:rPr lang="en-US" sz="2000" kern="1200" baseline="30000" dirty="0"/>
            <a:t>*</a:t>
          </a:r>
          <a:r>
            <a:rPr lang="en-US" sz="2000" kern="1200" dirty="0"/>
            <a:t>b</a:t>
          </a:r>
          <a:r>
            <a:rPr lang="en-US" sz="2000" kern="1200" baseline="30000" dirty="0"/>
            <a:t>*</a:t>
          </a:r>
          <a:r>
            <a:rPr lang="en-US" sz="2000" kern="1200" dirty="0"/>
            <a:t> color space</a:t>
          </a:r>
          <a:endParaRPr lang="ko-KR" sz="2000" kern="1200" dirty="0"/>
        </a:p>
      </dsp:txBody>
      <dsp:txXfrm>
        <a:off x="0" y="4155858"/>
        <a:ext cx="8524875" cy="1512000"/>
      </dsp:txXfrm>
    </dsp:sp>
    <dsp:sp modelId="{CCCA5E3D-2597-4DCC-9971-3E139D30752B}">
      <dsp:nvSpPr>
        <dsp:cNvPr id="0" name=""/>
        <dsp:cNvSpPr/>
      </dsp:nvSpPr>
      <dsp:spPr>
        <a:xfrm>
          <a:off x="426243" y="3860658"/>
          <a:ext cx="5967412" cy="590400"/>
        </a:xfrm>
        <a:prstGeom prst="roundRect">
          <a:avLst/>
        </a:prstGeom>
        <a:solidFill>
          <a:srgbClr val="005BAC"/>
        </a:solidFill>
        <a:ln w="254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554" tIns="0" rIns="225554" bIns="0" numCol="1" spcCol="1270" anchor="ctr" anchorCtr="0">
          <a:noAutofit/>
        </a:bodyPr>
        <a:lstStyle/>
        <a:p>
          <a:pPr marL="0" lvl="0" indent="0" algn="l" defTabSz="889000" latin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Appendix</a:t>
          </a:r>
          <a:endParaRPr lang="ko-KR" sz="2000" b="1" kern="1200" dirty="0"/>
        </a:p>
      </dsp:txBody>
      <dsp:txXfrm>
        <a:off x="455064" y="3889479"/>
        <a:ext cx="5909770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C91BC-A82F-420A-9A4C-BC08AE26E1F1}">
      <dsp:nvSpPr>
        <dsp:cNvPr id="0" name=""/>
        <dsp:cNvSpPr/>
      </dsp:nvSpPr>
      <dsp:spPr>
        <a:xfrm>
          <a:off x="0" y="28326"/>
          <a:ext cx="8624242" cy="17918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latin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 </a:t>
          </a:r>
          <a:r>
            <a:rPr lang="en-US" sz="2500" kern="1200" dirty="0">
              <a:solidFill>
                <a:srgbClr val="FF0000"/>
              </a:solidFill>
            </a:rPr>
            <a:t>inverse design method</a:t>
          </a:r>
          <a:r>
            <a:rPr lang="en-US" sz="2500" kern="1200" dirty="0"/>
            <a:t> that utilizes </a:t>
          </a:r>
          <a:r>
            <a:rPr lang="en-US" sz="2500" kern="1200" dirty="0">
              <a:solidFill>
                <a:srgbClr val="FF0000"/>
              </a:solidFill>
            </a:rPr>
            <a:t>hybrid meta-heuristic algorithm</a:t>
          </a:r>
          <a:r>
            <a:rPr lang="en-US" sz="2500" kern="1200" dirty="0"/>
            <a:t> to obtain an optimized structure is demonstrated.</a:t>
          </a:r>
          <a:endParaRPr lang="ko-KR" sz="2500" kern="1200" dirty="0"/>
        </a:p>
      </dsp:txBody>
      <dsp:txXfrm>
        <a:off x="87471" y="115797"/>
        <a:ext cx="8449300" cy="1616906"/>
      </dsp:txXfrm>
    </dsp:sp>
    <dsp:sp modelId="{5ACB468D-745E-43E0-912E-E9457EFFC930}">
      <dsp:nvSpPr>
        <dsp:cNvPr id="0" name=""/>
        <dsp:cNvSpPr/>
      </dsp:nvSpPr>
      <dsp:spPr>
        <a:xfrm>
          <a:off x="0" y="1892174"/>
          <a:ext cx="8624242" cy="17918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latin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Since a multi-layered thin films structure consists of two different sequences, that are </a:t>
          </a:r>
          <a:r>
            <a:rPr lang="en-US" sz="2500" kern="1200" dirty="0">
              <a:solidFill>
                <a:srgbClr val="FF0000"/>
              </a:solidFill>
            </a:rPr>
            <a:t>discrete</a:t>
          </a:r>
          <a:r>
            <a:rPr lang="en-US" sz="2500" kern="1200" dirty="0"/>
            <a:t> (material sequence) and </a:t>
          </a:r>
          <a:r>
            <a:rPr lang="en-US" sz="2500" kern="1200" dirty="0">
              <a:solidFill>
                <a:srgbClr val="FF0000"/>
              </a:solidFill>
            </a:rPr>
            <a:t>analogue</a:t>
          </a:r>
          <a:r>
            <a:rPr lang="en-US" sz="2500" kern="1200" dirty="0"/>
            <a:t> (layer thickness or deposition angle).</a:t>
          </a:r>
          <a:endParaRPr lang="ko-KR" sz="2500" kern="1200" dirty="0"/>
        </a:p>
      </dsp:txBody>
      <dsp:txXfrm>
        <a:off x="87471" y="1979645"/>
        <a:ext cx="8449300" cy="1616906"/>
      </dsp:txXfrm>
    </dsp:sp>
    <dsp:sp modelId="{2D71FCDD-1DA5-4622-BE41-4F3AF0EB94CD}">
      <dsp:nvSpPr>
        <dsp:cNvPr id="0" name=""/>
        <dsp:cNvSpPr/>
      </dsp:nvSpPr>
      <dsp:spPr>
        <a:xfrm>
          <a:off x="0" y="3756022"/>
          <a:ext cx="8624242" cy="17918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latin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500" kern="1200" dirty="0"/>
            <a:t>This approach may pave a way to inverse design methods to provide </a:t>
          </a:r>
          <a:r>
            <a:rPr lang="en-US" altLang="ko-KR" sz="2500" kern="1200" dirty="0">
              <a:solidFill>
                <a:srgbClr val="FF0000"/>
              </a:solidFill>
            </a:rPr>
            <a:t>diverse optical devices</a:t>
          </a:r>
          <a:r>
            <a:rPr lang="en-US" altLang="ko-KR" sz="2500" kern="1200" dirty="0"/>
            <a:t> such as multilayered thin films, diffraction gratings, plasmonic resonance-based nano structures, and photonic crystals.</a:t>
          </a:r>
          <a:endParaRPr lang="ko-KR" sz="2500" kern="1200" dirty="0"/>
        </a:p>
      </dsp:txBody>
      <dsp:txXfrm>
        <a:off x="87471" y="3843493"/>
        <a:ext cx="8449300" cy="1616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41E22-89B5-446C-A195-4619927FBEFD}" type="datetimeFigureOut">
              <a:rPr lang="ko-KR" altLang="en-US" smtClean="0"/>
              <a:t>2022-01-28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8741A-5463-4635-AB1F-8A5B285A0D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21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6" descr="인하대학교 로고">
            <a:extLst>
              <a:ext uri="{FF2B5EF4-FFF2-40B4-BE49-F238E27FC236}">
                <a16:creationId xmlns:a16="http://schemas.microsoft.com/office/drawing/2014/main" id="{6352A9D5-FDC1-45A6-977D-AFE966001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60" y="0"/>
            <a:ext cx="2866740" cy="104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B32F42C4-5A1F-46AA-9F00-4ABD115A9972}"/>
              </a:ext>
            </a:extLst>
          </p:cNvPr>
          <p:cNvSpPr/>
          <p:nvPr/>
        </p:nvSpPr>
        <p:spPr>
          <a:xfrm>
            <a:off x="0" y="943263"/>
            <a:ext cx="9144000" cy="495620"/>
          </a:xfrm>
          <a:prstGeom prst="rect">
            <a:avLst/>
          </a:prstGeom>
          <a:solidFill>
            <a:srgbClr val="00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FFE35-CB40-419E-BEDE-1E852C7CCC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9117" y="1438883"/>
            <a:ext cx="8184883" cy="2730409"/>
          </a:xfrm>
        </p:spPr>
        <p:txBody>
          <a:bodyPr lIns="109728" tIns="109728" rIns="109728" bIns="91440" anchor="b">
            <a:noAutofit/>
          </a:bodyPr>
          <a:lstStyle>
            <a:lvl1pPr algn="r" hangingPunct="0">
              <a:defRPr sz="540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ED46D86-AEC2-4D7E-B67E-302278B82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63" y="76084"/>
            <a:ext cx="861522" cy="403371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FFD5393A-6CF2-4368-8023-F663E41366DB}"/>
              </a:ext>
            </a:extLst>
          </p:cNvPr>
          <p:cNvSpPr/>
          <p:nvPr/>
        </p:nvSpPr>
        <p:spPr>
          <a:xfrm>
            <a:off x="126830" y="15649"/>
            <a:ext cx="4718331" cy="927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rtl="0"/>
            <a:r>
              <a:rPr lang="en-US" altLang="ko-KR" sz="2800" b="1" dirty="0">
                <a:solidFill>
                  <a:srgbClr val="0070C0"/>
                </a:solidFill>
                <a:latin typeface="+mj-ea"/>
                <a:ea typeface="+mj-ea"/>
              </a:rPr>
              <a:t>4</a:t>
            </a:r>
            <a:r>
              <a:rPr lang="ko-KR" altLang="en-US" sz="2800" b="1" dirty="0">
                <a:solidFill>
                  <a:srgbClr val="0070C0"/>
                </a:solidFill>
                <a:latin typeface="+mj-ea"/>
                <a:ea typeface="+mj-ea"/>
              </a:rPr>
              <a:t>단계 </a:t>
            </a:r>
            <a:r>
              <a:rPr lang="en-US" altLang="ko-KR" sz="2800" b="1" dirty="0">
                <a:solidFill>
                  <a:srgbClr val="0070C0"/>
                </a:solidFill>
                <a:latin typeface="+mj-ea"/>
                <a:ea typeface="+mj-ea"/>
              </a:rPr>
              <a:t>BK21</a:t>
            </a:r>
          </a:p>
          <a:p>
            <a:pPr rtl="0"/>
            <a:r>
              <a:rPr lang="en-US" altLang="ko-KR" sz="2800" b="1" dirty="0">
                <a:solidFill>
                  <a:srgbClr val="0070C0"/>
                </a:solidFill>
                <a:latin typeface="+mj-ea"/>
                <a:ea typeface="+mj-ea"/>
              </a:rPr>
              <a:t>1</a:t>
            </a:r>
            <a:r>
              <a:rPr lang="ko-KR" altLang="en-US" sz="2800" b="1" dirty="0">
                <a:solidFill>
                  <a:srgbClr val="0070C0"/>
                </a:solidFill>
                <a:latin typeface="+mj-ea"/>
                <a:ea typeface="+mj-ea"/>
              </a:rPr>
              <a:t>차년도 연구발표회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66B81-8E0E-4B31-9B8A-AD8615CF52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36759" y="4666092"/>
            <a:ext cx="5507241" cy="1405086"/>
          </a:xfrm>
        </p:spPr>
        <p:txBody>
          <a:bodyPr lIns="109728" tIns="109728" rIns="109728" bIns="91440" anchor="t">
            <a:noAutofit/>
          </a:bodyPr>
          <a:lstStyle>
            <a:lvl1pPr marL="0" indent="0" algn="r" hangingPunct="0">
              <a:buNone/>
              <a:defRPr sz="2400" b="0" cap="all" spc="450" baseline="0">
                <a:ln w="3175">
                  <a:solidFill>
                    <a:schemeClr val="tx1"/>
                  </a:solidFill>
                </a:ln>
                <a:solidFill>
                  <a:srgbClr val="005BA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 panose="02030504000101010101" pitchFamily="18" charset="-127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ko-KR" altLang="en-US" dirty="0"/>
              <a:t>발표자</a:t>
            </a:r>
            <a:r>
              <a:rPr lang="en-US" altLang="ko-KR" dirty="0"/>
              <a:t>: </a:t>
            </a:r>
            <a:r>
              <a:rPr lang="ko-KR" altLang="en-US" dirty="0"/>
              <a:t>정인철</a:t>
            </a:r>
            <a:endParaRPr lang="en-US" altLang="ko-KR" dirty="0"/>
          </a:p>
          <a:p>
            <a:r>
              <a:rPr lang="ko-KR" altLang="en-US" dirty="0"/>
              <a:t>지도교수</a:t>
            </a:r>
            <a:r>
              <a:rPr lang="en-US" altLang="ko-KR" dirty="0"/>
              <a:t>: </a:t>
            </a:r>
            <a:r>
              <a:rPr lang="ko-KR" altLang="en-US" dirty="0" err="1"/>
              <a:t>이규태</a:t>
            </a:r>
            <a:endParaRPr 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584667F-EBD7-40C3-8A04-7BCCFAE7CEE7}"/>
              </a:ext>
            </a:extLst>
          </p:cNvPr>
          <p:cNvSpPr/>
          <p:nvPr/>
        </p:nvSpPr>
        <p:spPr>
          <a:xfrm>
            <a:off x="0" y="4169292"/>
            <a:ext cx="9144000" cy="496800"/>
          </a:xfrm>
          <a:prstGeom prst="rect">
            <a:avLst/>
          </a:prstGeom>
          <a:solidFill>
            <a:srgbClr val="00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4E35351-1A9D-408D-A7B9-96360A15E0F6}"/>
              </a:ext>
            </a:extLst>
          </p:cNvPr>
          <p:cNvSpPr/>
          <p:nvPr/>
        </p:nvSpPr>
        <p:spPr>
          <a:xfrm>
            <a:off x="0" y="6356355"/>
            <a:ext cx="9144000" cy="496800"/>
          </a:xfrm>
          <a:prstGeom prst="rect">
            <a:avLst/>
          </a:prstGeom>
          <a:solidFill>
            <a:srgbClr val="00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E3122-8086-4B62-A94B-822FD6B4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5978238"/>
            <a:ext cx="2341463" cy="369333"/>
          </a:xfrm>
        </p:spPr>
        <p:txBody>
          <a:bodyPr/>
          <a:lstStyle>
            <a:lvl1pPr algn="l">
              <a:defRPr sz="2000" b="1">
                <a:ln>
                  <a:solidFill>
                    <a:schemeClr val="tx1"/>
                  </a:solidFill>
                </a:ln>
                <a:solidFill>
                  <a:srgbClr val="005BAC"/>
                </a:solidFill>
                <a:latin typeface="+mj-lt"/>
              </a:defRPr>
            </a:lvl1pPr>
          </a:lstStyle>
          <a:p>
            <a:fld id="{F18C8CBD-DB4F-4D3A-95DD-F675A3923C5B}" type="datetime1">
              <a:rPr lang="ko-KR" altLang="en-US" smtClean="0"/>
              <a:t>2022-01-28</a:t>
            </a:fld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03871D-49C5-4CD0-B532-F8F17AA6D674}"/>
              </a:ext>
            </a:extLst>
          </p:cNvPr>
          <p:cNvSpPr txBox="1"/>
          <p:nvPr/>
        </p:nvSpPr>
        <p:spPr>
          <a:xfrm>
            <a:off x="1405488" y="6373922"/>
            <a:ext cx="77385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latin typeface="Stencil" panose="040409050D0802020404" pitchFamily="82" charset="0"/>
              </a:rPr>
              <a:t>Multi-Functional </a:t>
            </a:r>
            <a:r>
              <a:rPr lang="en-US" altLang="ko-KR" sz="2400" b="1" dirty="0" err="1">
                <a:solidFill>
                  <a:schemeClr val="bg1"/>
                </a:solidFill>
                <a:latin typeface="Stencil" panose="040409050D0802020404" pitchFamily="82" charset="0"/>
              </a:rPr>
              <a:t>NanoScale</a:t>
            </a:r>
            <a:r>
              <a:rPr lang="en-US" altLang="ko-KR" sz="2400" b="1" dirty="0">
                <a:solidFill>
                  <a:schemeClr val="bg1"/>
                </a:solidFill>
                <a:latin typeface="Stencil" panose="040409050D0802020404" pitchFamily="82" charset="0"/>
              </a:rPr>
              <a:t> Optics Lab.</a:t>
            </a:r>
            <a:endParaRPr lang="ko-KR" altLang="en-US" sz="2400" b="1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89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0A7FBD-9C11-4472-AF37-B4554F8BA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373" y="219357"/>
            <a:ext cx="8524875" cy="609641"/>
          </a:xfrm>
        </p:spPr>
        <p:txBody>
          <a:bodyPr>
            <a:noAutofit/>
          </a:bodyPr>
          <a:lstStyle>
            <a:lvl1pPr hangingPunct="0">
              <a:defRPr sz="3000">
                <a:solidFill>
                  <a:schemeClr val="tx1"/>
                </a:solidFill>
                <a:latin typeface="Franklin Gothic Demi Cond" panose="020B0706030402020204" pitchFamily="34" charset="0"/>
                <a:cs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 </a:t>
            </a:r>
            <a:r>
              <a:rPr lang="en-US" altLang="ko-KR" dirty="0"/>
              <a:t>(Master style of title)</a:t>
            </a:r>
            <a:endParaRPr lang="ko-KR" altLang="en-US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7F06E8B-00C4-4888-BAF9-19F1F0AC5D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8231" y="6514587"/>
            <a:ext cx="2275372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C4AE6D1-077B-4883-8851-8ADA625BF44D}" type="datetime1">
              <a:rPr lang="ko-KR" altLang="en-US" smtClean="0"/>
              <a:t>2022-01-28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55B0A71-909E-455D-8D1A-25206854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4"/>
            <a:ext cx="6218231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35DB180-0CD0-49D5-935F-D22EEEC5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0513" y="6492875"/>
            <a:ext cx="633487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D4B64B0-D0AD-4ABA-935C-5DC6473492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569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7712B391-7E9B-41C7-A74E-4BDFD0F1067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60BB439-B537-4632-847B-651129ADFE53}"/>
              </a:ext>
            </a:extLst>
          </p:cNvPr>
          <p:cNvSpPr/>
          <p:nvPr/>
        </p:nvSpPr>
        <p:spPr>
          <a:xfrm>
            <a:off x="88257" y="689478"/>
            <a:ext cx="8967486" cy="5479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EAF605A-EE0C-4ED1-AEB4-D07E166BA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9468" y="2514600"/>
            <a:ext cx="2865068" cy="1828800"/>
          </a:xfrm>
        </p:spPr>
        <p:txBody>
          <a:bodyPr>
            <a:noAutofit/>
          </a:bodyPr>
          <a:lstStyle>
            <a:lvl1pPr algn="ctr">
              <a:defRPr sz="3000">
                <a:latin typeface="Franklin Gothic Medium Cond" panose="020B0606030402020204" pitchFamily="34" charset="0"/>
              </a:defRPr>
            </a:lvl1pPr>
          </a:lstStyle>
          <a:p>
            <a:r>
              <a:rPr lang="en-US" altLang="ko-KR" dirty="0"/>
              <a:t>Fin.</a:t>
            </a:r>
            <a:endParaRPr lang="ko-KR" altLang="en-US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BA489BE-6B75-4F53-9DC4-A0D41328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51EF-7B75-4C34-A169-E75D61299E88}" type="datetime1">
              <a:rPr lang="ko-KR" altLang="en-US" smtClean="0"/>
              <a:t>2022-01-28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9072DC8-1E1C-45A6-8C8B-3C65CE29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6F1528D-BDA9-424F-8B6C-EFC735DC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64B0-D0AD-4ABA-935C-5DC6473492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295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E79F0E-E6F3-4029-A461-CBE56588470B}"/>
              </a:ext>
            </a:extLst>
          </p:cNvPr>
          <p:cNvSpPr/>
          <p:nvPr/>
        </p:nvSpPr>
        <p:spPr>
          <a:xfrm>
            <a:off x="0" y="0"/>
            <a:ext cx="9144000" cy="681037"/>
          </a:xfrm>
          <a:prstGeom prst="rect">
            <a:avLst/>
          </a:prstGeom>
          <a:solidFill>
            <a:srgbClr val="00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5D58A2-1B1F-4DF4-936E-885ECC73E6F0}"/>
              </a:ext>
            </a:extLst>
          </p:cNvPr>
          <p:cNvSpPr/>
          <p:nvPr/>
        </p:nvSpPr>
        <p:spPr>
          <a:xfrm>
            <a:off x="268605" y="179392"/>
            <a:ext cx="8606790" cy="681037"/>
          </a:xfrm>
          <a:prstGeom prst="rect">
            <a:avLst/>
          </a:prstGeom>
          <a:solidFill>
            <a:srgbClr val="CCEC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rtlCol="0" anchor="ctr"/>
          <a:lstStyle/>
          <a:p>
            <a:endParaRPr lang="en-US" sz="1800" b="1" dirty="0">
              <a:latin typeface="Calibri" panose="020F0502020204030204" pitchFamily="34" charset="0"/>
              <a:ea typeface="Meiryo" panose="020B060403050404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D9B9AA-BDD3-49A4-84E0-99DC3EF1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37" y="294563"/>
            <a:ext cx="8178326" cy="476170"/>
          </a:xfrm>
          <a:prstGeom prst="rect">
            <a:avLst/>
          </a:prstGeom>
        </p:spPr>
        <p:txBody>
          <a:bodyPr vert="horz" lIns="109728" tIns="109728" rIns="109728" bIns="91440" rtlCol="0" anchor="ctr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B1D57-5959-4202-BB86-AFBA794FA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560" y="975600"/>
            <a:ext cx="8178326" cy="520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0E3D2-19DD-4BA8-81DE-A095DB31E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71805" y="6356355"/>
            <a:ext cx="22753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2DAFFE8-EB6F-45E0-B72D-81A2E53D31C6}" type="datetime1">
              <a:rPr lang="ko-KR" altLang="en-US" smtClean="0"/>
              <a:t>2022-01-28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62D90-3DF7-4BB4-808C-F89E35410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561" y="6356355"/>
            <a:ext cx="471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76974-1464-4D58-B215-63300577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30957" y="6356355"/>
            <a:ext cx="633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D4B64B0-D0AD-4ABA-935C-5DC6473492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marL="0" algn="l" defTabSz="685783" rtl="0" eaLnBrk="1" latinLnBrk="1" hangingPunct="1">
        <a:lnSpc>
          <a:spcPct val="90000"/>
        </a:lnSpc>
        <a:spcBef>
          <a:spcPct val="0"/>
        </a:spcBef>
        <a:buNone/>
        <a:defRPr lang="en-US" sz="3000" b="1" kern="1200" spc="113" baseline="0" dirty="0" smtClean="0">
          <a:solidFill>
            <a:schemeClr val="tx1"/>
          </a:solidFill>
          <a:latin typeface="Franklin Gothic Demi Cond" panose="020B070603040202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783" rtl="0" eaLnBrk="1" latinLnBrk="1" hangingPunct="1">
        <a:lnSpc>
          <a:spcPct val="150000"/>
        </a:lnSpc>
        <a:spcBef>
          <a:spcPts val="1125"/>
        </a:spcBef>
        <a:buClr>
          <a:schemeClr val="accent2"/>
        </a:buClr>
        <a:buFontTx/>
        <a:buNone/>
        <a:defRPr sz="1125" b="1" kern="1200" spc="113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685783" rtl="0" eaLnBrk="1" latinLnBrk="1" hangingPunct="1">
        <a:lnSpc>
          <a:spcPct val="150000"/>
        </a:lnSpc>
        <a:spcBef>
          <a:spcPts val="375"/>
        </a:spcBef>
        <a:buClr>
          <a:schemeClr val="accent2"/>
        </a:buClr>
        <a:buFontTx/>
        <a:buNone/>
        <a:defRPr sz="1125" kern="1200" spc="113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0" indent="0" algn="l" defTabSz="685783" rtl="0" eaLnBrk="1" latinLnBrk="1" hangingPunct="1">
        <a:lnSpc>
          <a:spcPct val="150000"/>
        </a:lnSpc>
        <a:spcBef>
          <a:spcPts val="375"/>
        </a:spcBef>
        <a:buClr>
          <a:schemeClr val="accent2"/>
        </a:buClr>
        <a:buFontTx/>
        <a:buNone/>
        <a:defRPr sz="1050" kern="1200" spc="113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0" indent="0" algn="l" defTabSz="685783" rtl="0" eaLnBrk="1" latinLnBrk="1" hangingPunct="1">
        <a:lnSpc>
          <a:spcPct val="150000"/>
        </a:lnSpc>
        <a:spcBef>
          <a:spcPts val="375"/>
        </a:spcBef>
        <a:buClr>
          <a:schemeClr val="accent2"/>
        </a:buClr>
        <a:buFontTx/>
        <a:buNone/>
        <a:defRPr sz="1050" kern="1200" spc="113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0" indent="0" algn="l" defTabSz="685783" rtl="0" eaLnBrk="1" latinLnBrk="1" hangingPunct="1">
        <a:lnSpc>
          <a:spcPct val="150000"/>
        </a:lnSpc>
        <a:spcBef>
          <a:spcPts val="375"/>
        </a:spcBef>
        <a:buClr>
          <a:schemeClr val="accent2"/>
        </a:buClr>
        <a:buFontTx/>
        <a:buNone/>
        <a:defRPr sz="1050" kern="1200" spc="113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03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IELAB_color_space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1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coding-physics.tistory.com/4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l.ufc.br/post/tsp/" TargetMode="External"/><Relationship Id="rId5" Type="http://schemas.openxmlformats.org/officeDocument/2006/relationships/hyperlink" Target="https://en.wikipedia.org/wiki/Quicksort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owardsdatascience.com/particle-swarm-optimization-visually-explained-46289eeb2e14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4" Type="http://schemas.openxmlformats.org/officeDocument/2006/relationships/image" Target="../media/image60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200FCC-7E13-4F60-9E04-72058C510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38883"/>
            <a:ext cx="9144001" cy="2730409"/>
          </a:xfrm>
        </p:spPr>
        <p:txBody>
          <a:bodyPr/>
          <a:lstStyle/>
          <a:p>
            <a:r>
              <a:rPr lang="en-US" altLang="ko-KR" sz="4800" dirty="0"/>
              <a:t>Inverse Design Method Utilizing a Hybrid Meta-heuristic Algorithm</a:t>
            </a:r>
            <a:endParaRPr lang="ko-KR" altLang="en-US" sz="48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EF6CF1C-E654-4F37-83C6-AF039D9B8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발표자</a:t>
            </a:r>
            <a:r>
              <a:rPr lang="en-US" altLang="ko-KR" dirty="0"/>
              <a:t>: </a:t>
            </a:r>
            <a:r>
              <a:rPr lang="ko-KR" altLang="en-US" dirty="0"/>
              <a:t>정인철</a:t>
            </a:r>
            <a:endParaRPr lang="en-US" altLang="ko-KR" dirty="0"/>
          </a:p>
          <a:p>
            <a:r>
              <a:rPr lang="ko-KR" altLang="en-US" dirty="0"/>
              <a:t>지도교수</a:t>
            </a:r>
            <a:r>
              <a:rPr lang="en-US" altLang="ko-KR" dirty="0"/>
              <a:t>: </a:t>
            </a:r>
            <a:r>
              <a:rPr lang="ko-KR" altLang="en-US" dirty="0" err="1"/>
              <a:t>이규태</a:t>
            </a:r>
            <a:endParaRPr lang="ko-KR" alt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B833E0-3B28-454A-B738-F04DDC407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4289-F96A-4034-BF27-E129346E5B5A}" type="datetime1">
              <a:rPr lang="ko-KR" altLang="en-US" smtClean="0"/>
              <a:t>2022-01-28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8417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4CACD1-5533-4BA2-85CE-DC4855D6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Ex3. Reflective color filters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AC6350-4763-4301-A258-3D8DA49F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64B0-D0AD-4ABA-935C-5DC6473492A8}" type="slidenum">
              <a:rPr lang="ko-KR" altLang="en-US" smtClean="0"/>
              <a:t>10</a:t>
            </a:fld>
            <a:endParaRPr lang="ko-KR" altLang="en-US"/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B4E4F163-8588-43DF-AE1B-4839E1B86F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129138"/>
              </p:ext>
            </p:extLst>
          </p:nvPr>
        </p:nvGraphicFramePr>
        <p:xfrm>
          <a:off x="0" y="3829995"/>
          <a:ext cx="3301739" cy="3028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표 10">
            <a:extLst>
              <a:ext uri="{FF2B5EF4-FFF2-40B4-BE49-F238E27FC236}">
                <a16:creationId xmlns:a16="http://schemas.microsoft.com/office/drawing/2014/main" id="{07C0F822-E38F-4FE2-ACA7-C99BEAFC5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988769"/>
              </p:ext>
            </p:extLst>
          </p:nvPr>
        </p:nvGraphicFramePr>
        <p:xfrm>
          <a:off x="121119" y="979977"/>
          <a:ext cx="8892252" cy="269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028">
                  <a:extLst>
                    <a:ext uri="{9D8B030D-6E8A-4147-A177-3AD203B41FA5}">
                      <a16:colId xmlns:a16="http://schemas.microsoft.com/office/drawing/2014/main" val="2982782367"/>
                    </a:ext>
                  </a:extLst>
                </a:gridCol>
                <a:gridCol w="988028">
                  <a:extLst>
                    <a:ext uri="{9D8B030D-6E8A-4147-A177-3AD203B41FA5}">
                      <a16:colId xmlns:a16="http://schemas.microsoft.com/office/drawing/2014/main" val="3935824353"/>
                    </a:ext>
                  </a:extLst>
                </a:gridCol>
                <a:gridCol w="988028">
                  <a:extLst>
                    <a:ext uri="{9D8B030D-6E8A-4147-A177-3AD203B41FA5}">
                      <a16:colId xmlns:a16="http://schemas.microsoft.com/office/drawing/2014/main" val="3845448786"/>
                    </a:ext>
                  </a:extLst>
                </a:gridCol>
                <a:gridCol w="988028">
                  <a:extLst>
                    <a:ext uri="{9D8B030D-6E8A-4147-A177-3AD203B41FA5}">
                      <a16:colId xmlns:a16="http://schemas.microsoft.com/office/drawing/2014/main" val="3689022055"/>
                    </a:ext>
                  </a:extLst>
                </a:gridCol>
                <a:gridCol w="988028">
                  <a:extLst>
                    <a:ext uri="{9D8B030D-6E8A-4147-A177-3AD203B41FA5}">
                      <a16:colId xmlns:a16="http://schemas.microsoft.com/office/drawing/2014/main" val="2960946753"/>
                    </a:ext>
                  </a:extLst>
                </a:gridCol>
                <a:gridCol w="988028">
                  <a:extLst>
                    <a:ext uri="{9D8B030D-6E8A-4147-A177-3AD203B41FA5}">
                      <a16:colId xmlns:a16="http://schemas.microsoft.com/office/drawing/2014/main" val="927150634"/>
                    </a:ext>
                  </a:extLst>
                </a:gridCol>
                <a:gridCol w="988028">
                  <a:extLst>
                    <a:ext uri="{9D8B030D-6E8A-4147-A177-3AD203B41FA5}">
                      <a16:colId xmlns:a16="http://schemas.microsoft.com/office/drawing/2014/main" val="3190878284"/>
                    </a:ext>
                  </a:extLst>
                </a:gridCol>
                <a:gridCol w="988028">
                  <a:extLst>
                    <a:ext uri="{9D8B030D-6E8A-4147-A177-3AD203B41FA5}">
                      <a16:colId xmlns:a16="http://schemas.microsoft.com/office/drawing/2014/main" val="307370330"/>
                    </a:ext>
                  </a:extLst>
                </a:gridCol>
                <a:gridCol w="988028">
                  <a:extLst>
                    <a:ext uri="{9D8B030D-6E8A-4147-A177-3AD203B41FA5}">
                      <a16:colId xmlns:a16="http://schemas.microsoft.com/office/drawing/2014/main" val="1359326062"/>
                    </a:ext>
                  </a:extLst>
                </a:gridCol>
              </a:tblGrid>
              <a:tr h="337380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BLUE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BLUE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GREEN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GREEN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RED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RED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682831"/>
                  </a:ext>
                </a:extLst>
              </a:tr>
              <a:tr h="3373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Material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Thickness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dep. ang.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Material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Thickness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dep. ang.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Material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Thickness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dep. ang.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18354"/>
                  </a:ext>
                </a:extLst>
              </a:tr>
              <a:tr h="3373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TiO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160.8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31.54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TiO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91.37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0.000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TiO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ko-KR" altLang="en-US" sz="1400" b="0" baseline="-25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62.58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71.61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064206"/>
                  </a:ext>
                </a:extLst>
              </a:tr>
              <a:tr h="337380"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SiO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57.46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SiO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232.4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Ge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15.41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16.00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926381"/>
                  </a:ext>
                </a:extLst>
              </a:tr>
              <a:tr h="3373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Ni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13.07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Cr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9.659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SiO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ko-KR" altLang="en-US" sz="1400" b="0" baseline="-25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183.6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396882"/>
                  </a:ext>
                </a:extLst>
              </a:tr>
              <a:tr h="337380"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SiO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130.3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SiO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350.7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Ag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278.9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156422"/>
                  </a:ext>
                </a:extLst>
              </a:tr>
              <a:tr h="3373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Al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177.0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Ag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299.0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Au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66.00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393903"/>
                  </a:ext>
                </a:extLst>
              </a:tr>
              <a:tr h="3373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Glass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 mm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Glass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 mm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Glass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 mm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2700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AB2A7A-5873-4070-BCB3-B620B192D91A}"/>
              </a:ext>
            </a:extLst>
          </p:cNvPr>
          <p:cNvSpPr txBox="1"/>
          <p:nvPr/>
        </p:nvSpPr>
        <p:spPr>
          <a:xfrm>
            <a:off x="4084320" y="3679015"/>
            <a:ext cx="4929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Thickness: nm		deposition angle: deg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D364547-1E30-4D4E-8F2D-34A50AF70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53" y="3905794"/>
            <a:ext cx="2952206" cy="2952206"/>
          </a:xfrm>
          <a:prstGeom prst="rect">
            <a:avLst/>
          </a:prstGeom>
        </p:spPr>
      </p:pic>
      <p:graphicFrame>
        <p:nvGraphicFramePr>
          <p:cNvPr id="12" name="표 12">
            <a:extLst>
              <a:ext uri="{FF2B5EF4-FFF2-40B4-BE49-F238E27FC236}">
                <a16:creationId xmlns:a16="http://schemas.microsoft.com/office/drawing/2014/main" id="{7A9F9CA6-AE94-453C-B02C-DEEECA307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733142"/>
              </p:ext>
            </p:extLst>
          </p:nvPr>
        </p:nvGraphicFramePr>
        <p:xfrm>
          <a:off x="5975448" y="3956014"/>
          <a:ext cx="298704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408">
                  <a:extLst>
                    <a:ext uri="{9D8B030D-6E8A-4147-A177-3AD203B41FA5}">
                      <a16:colId xmlns:a16="http://schemas.microsoft.com/office/drawing/2014/main" val="1083949192"/>
                    </a:ext>
                  </a:extLst>
                </a:gridCol>
                <a:gridCol w="597408">
                  <a:extLst>
                    <a:ext uri="{9D8B030D-6E8A-4147-A177-3AD203B41FA5}">
                      <a16:colId xmlns:a16="http://schemas.microsoft.com/office/drawing/2014/main" val="1115898653"/>
                    </a:ext>
                  </a:extLst>
                </a:gridCol>
                <a:gridCol w="597408">
                  <a:extLst>
                    <a:ext uri="{9D8B030D-6E8A-4147-A177-3AD203B41FA5}">
                      <a16:colId xmlns:a16="http://schemas.microsoft.com/office/drawing/2014/main" val="3455147960"/>
                    </a:ext>
                  </a:extLst>
                </a:gridCol>
                <a:gridCol w="597408">
                  <a:extLst>
                    <a:ext uri="{9D8B030D-6E8A-4147-A177-3AD203B41FA5}">
                      <a16:colId xmlns:a16="http://schemas.microsoft.com/office/drawing/2014/main" val="4078671055"/>
                    </a:ext>
                  </a:extLst>
                </a:gridCol>
                <a:gridCol w="597408">
                  <a:extLst>
                    <a:ext uri="{9D8B030D-6E8A-4147-A177-3AD203B41FA5}">
                      <a16:colId xmlns:a16="http://schemas.microsoft.com/office/drawing/2014/main" val="2550689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Color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0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Filter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0.16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66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Ideal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0.15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3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Filter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0.30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0.61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0.63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50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Ideal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0.30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0.60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0.72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18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Filter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0.60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0.34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0.20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2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46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Ideal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0.64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0.33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0.21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717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24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0559E4-9F7E-4841-B0B6-7FF5850D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DFCB2EE-9F19-4C1E-9F6D-E7FABE8C0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64B0-D0AD-4ABA-935C-5DC6473492A8}" type="slidenum">
              <a:rPr lang="ko-KR" altLang="en-US" smtClean="0"/>
              <a:t>11</a:t>
            </a:fld>
            <a:endParaRPr lang="ko-KR" altLang="en-US"/>
          </a:p>
        </p:txBody>
      </p:sp>
      <p:graphicFrame>
        <p:nvGraphicFramePr>
          <p:cNvPr id="5" name="다이어그램 4">
            <a:extLst>
              <a:ext uri="{FF2B5EF4-FFF2-40B4-BE49-F238E27FC236}">
                <a16:creationId xmlns:a16="http://schemas.microsoft.com/office/drawing/2014/main" id="{31909DAE-7A71-4B6C-B07F-809DD944DC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409746"/>
              </p:ext>
            </p:extLst>
          </p:nvPr>
        </p:nvGraphicFramePr>
        <p:xfrm>
          <a:off x="209006" y="1062446"/>
          <a:ext cx="8624242" cy="5576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506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EB5BDF-4B5E-4193-B3D3-6DBB3910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Thank You!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2828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40307E-C30A-4852-8858-F5D2FFFE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Appendix:</a:t>
            </a:r>
            <a:r>
              <a:rPr lang="ko-KR" altLang="en-US" dirty="0"/>
              <a:t> </a:t>
            </a:r>
            <a:r>
              <a:rPr lang="en-US" altLang="ko-KR" dirty="0"/>
              <a:t>Loss (Cost) function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8CED4DE-AB1A-493E-886A-B77045AD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64B0-D0AD-4ABA-935C-5DC6473492A8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5AEE8D-405B-4C7B-8FFD-9805B91172F2}"/>
              </a:ext>
            </a:extLst>
          </p:cNvPr>
          <p:cNvSpPr txBox="1"/>
          <p:nvPr/>
        </p:nvSpPr>
        <p:spPr>
          <a:xfrm>
            <a:off x="0" y="977044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Loss function:</a:t>
            </a:r>
            <a:endParaRPr lang="ko-KR" alt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300E6-CAAA-4DEB-8E05-A8D89CE43ED1}"/>
              </a:ext>
            </a:extLst>
          </p:cNvPr>
          <p:cNvSpPr txBox="1"/>
          <p:nvPr/>
        </p:nvSpPr>
        <p:spPr>
          <a:xfrm>
            <a:off x="308373" y="1259290"/>
            <a:ext cx="8524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dirty="0"/>
              <a:t>Also called as a cost function or an error function.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dirty="0"/>
              <a:t>A function that maps an event or values of one or more variables onto a real number intuitively representing some “cost” associated with the event.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dirty="0"/>
              <a:t>A loss function is used for parameter estimation, and the event in question is some function of the difference between estimated and true values for an instance of data.</a:t>
            </a:r>
            <a:endParaRPr lang="ko-KR" altLang="en-US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B1EEBF5-38E3-481A-A3BB-DBF79A989096}"/>
              </a:ext>
            </a:extLst>
          </p:cNvPr>
          <p:cNvGrpSpPr/>
          <p:nvPr/>
        </p:nvGrpSpPr>
        <p:grpSpPr>
          <a:xfrm>
            <a:off x="0" y="3683001"/>
            <a:ext cx="4570809" cy="1046584"/>
            <a:chOff x="0" y="2929771"/>
            <a:chExt cx="4570809" cy="104658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DD4000-894A-4546-9D78-AFD9085366F9}"/>
                </a:ext>
              </a:extLst>
            </p:cNvPr>
            <p:cNvSpPr txBox="1"/>
            <p:nvPr/>
          </p:nvSpPr>
          <p:spPr>
            <a:xfrm>
              <a:off x="0" y="2929771"/>
              <a:ext cx="27168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/>
                <a:t>Mean squared error (MSE)</a:t>
              </a:r>
              <a:endParaRPr lang="ko-KR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643D1FF-9566-4487-AB3D-1F1C88D7FA76}"/>
                    </a:ext>
                  </a:extLst>
                </p:cNvPr>
                <p:cNvSpPr txBox="1"/>
                <p:nvPr/>
              </p:nvSpPr>
              <p:spPr>
                <a:xfrm>
                  <a:off x="0" y="3409405"/>
                  <a:ext cx="4570809" cy="5669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𝑀𝑆𝐸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643D1FF-9566-4487-AB3D-1F1C88D7FA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409405"/>
                  <a:ext cx="4570809" cy="5669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8D0413C-82D9-41A2-8C6E-D2E7D8B9BE59}"/>
              </a:ext>
            </a:extLst>
          </p:cNvPr>
          <p:cNvGrpSpPr/>
          <p:nvPr/>
        </p:nvGrpSpPr>
        <p:grpSpPr>
          <a:xfrm>
            <a:off x="0" y="5194875"/>
            <a:ext cx="4571999" cy="1298000"/>
            <a:chOff x="0" y="4439818"/>
            <a:chExt cx="4571999" cy="1298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48FB34-90C5-4915-ADF3-3BD0525224D2}"/>
                </a:ext>
              </a:extLst>
            </p:cNvPr>
            <p:cNvSpPr txBox="1"/>
            <p:nvPr/>
          </p:nvSpPr>
          <p:spPr>
            <a:xfrm>
              <a:off x="0" y="4439818"/>
              <a:ext cx="3337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/>
                <a:t>Root mean squared error (RMSE)</a:t>
              </a:r>
              <a:endParaRPr lang="ko-KR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196D3BE-A75A-4A45-8B73-EF82D0DC2A16}"/>
                    </a:ext>
                  </a:extLst>
                </p:cNvPr>
                <p:cNvSpPr txBox="1"/>
                <p:nvPr/>
              </p:nvSpPr>
              <p:spPr>
                <a:xfrm>
                  <a:off x="0" y="4919452"/>
                  <a:ext cx="4571999" cy="8183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𝑅𝑀𝑆𝐸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196D3BE-A75A-4A45-8B73-EF82D0DC2A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919452"/>
                  <a:ext cx="4571999" cy="818366"/>
                </a:xfrm>
                <a:prstGeom prst="rect">
                  <a:avLst/>
                </a:prstGeom>
                <a:blipFill>
                  <a:blip r:embed="rId3"/>
                  <a:stretch>
                    <a:fillRect b="-74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42DEDDF-D402-44D5-9443-80863943132D}"/>
              </a:ext>
            </a:extLst>
          </p:cNvPr>
          <p:cNvSpPr txBox="1"/>
          <p:nvPr/>
        </p:nvSpPr>
        <p:spPr>
          <a:xfrm>
            <a:off x="0" y="3136433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Continuous loss</a:t>
            </a:r>
            <a:endParaRPr lang="ko-KR" alt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282106-A72F-4E22-A4E1-FF7031E7B5DF}"/>
              </a:ext>
            </a:extLst>
          </p:cNvPr>
          <p:cNvSpPr txBox="1"/>
          <p:nvPr/>
        </p:nvSpPr>
        <p:spPr>
          <a:xfrm>
            <a:off x="4570810" y="3136433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Discrete loss</a:t>
            </a:r>
            <a:endParaRPr lang="ko-KR" altLang="en-US" sz="2400" b="1" dirty="0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CD50DC3-D274-455D-9941-F97991ED9EE3}"/>
              </a:ext>
            </a:extLst>
          </p:cNvPr>
          <p:cNvGrpSpPr/>
          <p:nvPr/>
        </p:nvGrpSpPr>
        <p:grpSpPr>
          <a:xfrm>
            <a:off x="4570810" y="3683001"/>
            <a:ext cx="4573189" cy="1046584"/>
            <a:chOff x="0" y="2929771"/>
            <a:chExt cx="4573189" cy="10465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03D04F-D6F6-4CA9-ACD7-9E170410CB15}"/>
                </a:ext>
              </a:extLst>
            </p:cNvPr>
            <p:cNvSpPr txBox="1"/>
            <p:nvPr/>
          </p:nvSpPr>
          <p:spPr>
            <a:xfrm>
              <a:off x="0" y="2929771"/>
              <a:ext cx="2572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/>
                <a:t>Cross entropy error (CEE)</a:t>
              </a:r>
              <a:endParaRPr lang="ko-KR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EF28442-4425-4CC2-A7DE-4A10B1BC1070}"/>
                    </a:ext>
                  </a:extLst>
                </p:cNvPr>
                <p:cNvSpPr txBox="1"/>
                <p:nvPr/>
              </p:nvSpPr>
              <p:spPr>
                <a:xfrm>
                  <a:off x="1190" y="3409405"/>
                  <a:ext cx="4571999" cy="5669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𝐶𝐸𝐸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acc>
                              <m:accPr>
                                <m:chr m:val="̂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func>
                              <m:func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EF28442-4425-4CC2-A7DE-4A10B1BC10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0" y="3409405"/>
                  <a:ext cx="4571999" cy="5669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29DDE3D-86DE-4727-97EB-293D42552C32}"/>
              </a:ext>
            </a:extLst>
          </p:cNvPr>
          <p:cNvGrpSpPr/>
          <p:nvPr/>
        </p:nvGrpSpPr>
        <p:grpSpPr>
          <a:xfrm>
            <a:off x="4572000" y="5194875"/>
            <a:ext cx="4573189" cy="1077875"/>
            <a:chOff x="0" y="2929771"/>
            <a:chExt cx="4573189" cy="10778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C7DEAF-1D49-4BC0-8F94-AE3ED3BBE278}"/>
                </a:ext>
              </a:extLst>
            </p:cNvPr>
            <p:cNvSpPr txBox="1"/>
            <p:nvPr/>
          </p:nvSpPr>
          <p:spPr>
            <a:xfrm>
              <a:off x="0" y="2929771"/>
              <a:ext cx="3115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/>
                <a:t>Categorical cross entropy error</a:t>
              </a:r>
              <a:endParaRPr lang="ko-KR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849594E-D81B-4CAA-8259-E817D94ED180}"/>
                    </a:ext>
                  </a:extLst>
                </p:cNvPr>
                <p:cNvSpPr txBox="1"/>
                <p:nvPr/>
              </p:nvSpPr>
              <p:spPr>
                <a:xfrm>
                  <a:off x="1190" y="3409405"/>
                  <a:ext cx="4571999" cy="5982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𝐶𝐸𝐸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brk m:alnAt="25"/>
                                  </m:r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acc>
                                <m:func>
                                  <m:func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nary>
                          </m:e>
                        </m:nary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849594E-D81B-4CAA-8259-E817D94ED1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0" y="3409405"/>
                  <a:ext cx="4571999" cy="5982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72849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40307E-C30A-4852-8858-F5D2FFFE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Appendix:</a:t>
            </a:r>
            <a:r>
              <a:rPr lang="ko-KR" altLang="en-US" dirty="0"/>
              <a:t> </a:t>
            </a:r>
            <a:r>
              <a:rPr lang="en-US" altLang="ko-KR" dirty="0"/>
              <a:t>Glancing angle deposition (GLAD)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8CED4DE-AB1A-493E-886A-B77045AD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64B0-D0AD-4ABA-935C-5DC6473492A8}" type="slidenum">
              <a:rPr lang="ko-KR" altLang="en-US" smtClean="0"/>
              <a:t>14</a:t>
            </a:fld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BA57137-8974-4AEC-A0AD-7341FF54E44A}"/>
              </a:ext>
            </a:extLst>
          </p:cNvPr>
          <p:cNvGrpSpPr/>
          <p:nvPr/>
        </p:nvGrpSpPr>
        <p:grpSpPr>
          <a:xfrm>
            <a:off x="104502" y="1106499"/>
            <a:ext cx="4462178" cy="2733684"/>
            <a:chOff x="261916" y="1006266"/>
            <a:chExt cx="4310083" cy="2640505"/>
          </a:xfrm>
        </p:grpSpPr>
        <p:sp>
          <p:nvSpPr>
            <p:cNvPr id="44" name="이등변 삼각형 24">
              <a:extLst>
                <a:ext uri="{FF2B5EF4-FFF2-40B4-BE49-F238E27FC236}">
                  <a16:creationId xmlns:a16="http://schemas.microsoft.com/office/drawing/2014/main" id="{420FD589-B60E-476A-9481-92A83123AF0C}"/>
                </a:ext>
              </a:extLst>
            </p:cNvPr>
            <p:cNvSpPr/>
            <p:nvPr/>
          </p:nvSpPr>
          <p:spPr>
            <a:xfrm>
              <a:off x="261916" y="1849779"/>
              <a:ext cx="1173624" cy="1124340"/>
            </a:xfrm>
            <a:custGeom>
              <a:avLst/>
              <a:gdLst>
                <a:gd name="connsiteX0" fmla="*/ 0 w 342869"/>
                <a:gd name="connsiteY0" fmla="*/ 1139664 h 1139664"/>
                <a:gd name="connsiteX1" fmla="*/ 342869 w 342869"/>
                <a:gd name="connsiteY1" fmla="*/ 0 h 1139664"/>
                <a:gd name="connsiteX2" fmla="*/ 342869 w 342869"/>
                <a:gd name="connsiteY2" fmla="*/ 1139664 h 1139664"/>
                <a:gd name="connsiteX3" fmla="*/ 0 w 342869"/>
                <a:gd name="connsiteY3" fmla="*/ 1139664 h 1139664"/>
                <a:gd name="connsiteX0" fmla="*/ 0 w 1039555"/>
                <a:gd name="connsiteY0" fmla="*/ 1148373 h 1148373"/>
                <a:gd name="connsiteX1" fmla="*/ 1039555 w 1039555"/>
                <a:gd name="connsiteY1" fmla="*/ 0 h 1148373"/>
                <a:gd name="connsiteX2" fmla="*/ 342869 w 1039555"/>
                <a:gd name="connsiteY2" fmla="*/ 1148373 h 1148373"/>
                <a:gd name="connsiteX3" fmla="*/ 0 w 1039555"/>
                <a:gd name="connsiteY3" fmla="*/ 1148373 h 1148373"/>
                <a:gd name="connsiteX0" fmla="*/ 0 w 1292104"/>
                <a:gd name="connsiteY0" fmla="*/ 1139665 h 1148373"/>
                <a:gd name="connsiteX1" fmla="*/ 1292104 w 1292104"/>
                <a:gd name="connsiteY1" fmla="*/ 0 h 1148373"/>
                <a:gd name="connsiteX2" fmla="*/ 595418 w 1292104"/>
                <a:gd name="connsiteY2" fmla="*/ 1148373 h 1148373"/>
                <a:gd name="connsiteX3" fmla="*/ 0 w 1292104"/>
                <a:gd name="connsiteY3" fmla="*/ 1139665 h 1148373"/>
                <a:gd name="connsiteX0" fmla="*/ 0 w 1292104"/>
                <a:gd name="connsiteY0" fmla="*/ 1139665 h 1139665"/>
                <a:gd name="connsiteX1" fmla="*/ 1292104 w 1292104"/>
                <a:gd name="connsiteY1" fmla="*/ 0 h 1139665"/>
                <a:gd name="connsiteX2" fmla="*/ 595418 w 1292104"/>
                <a:gd name="connsiteY2" fmla="*/ 1122247 h 1139665"/>
                <a:gd name="connsiteX3" fmla="*/ 0 w 1292104"/>
                <a:gd name="connsiteY3" fmla="*/ 1139665 h 1139665"/>
                <a:gd name="connsiteX0" fmla="*/ 0 w 1292104"/>
                <a:gd name="connsiteY0" fmla="*/ 1139665 h 1139665"/>
                <a:gd name="connsiteX1" fmla="*/ 1292104 w 1292104"/>
                <a:gd name="connsiteY1" fmla="*/ 0 h 1139665"/>
                <a:gd name="connsiteX2" fmla="*/ 630252 w 1292104"/>
                <a:gd name="connsiteY2" fmla="*/ 1130956 h 1139665"/>
                <a:gd name="connsiteX3" fmla="*/ 0 w 1292104"/>
                <a:gd name="connsiteY3" fmla="*/ 1139665 h 1139665"/>
                <a:gd name="connsiteX0" fmla="*/ 0 w 1292104"/>
                <a:gd name="connsiteY0" fmla="*/ 1139665 h 1148373"/>
                <a:gd name="connsiteX1" fmla="*/ 1292104 w 1292104"/>
                <a:gd name="connsiteY1" fmla="*/ 0 h 1148373"/>
                <a:gd name="connsiteX2" fmla="*/ 630252 w 1292104"/>
                <a:gd name="connsiteY2" fmla="*/ 1148373 h 1148373"/>
                <a:gd name="connsiteX3" fmla="*/ 0 w 1292104"/>
                <a:gd name="connsiteY3" fmla="*/ 1139665 h 1148373"/>
                <a:gd name="connsiteX0" fmla="*/ 0 w 1377386"/>
                <a:gd name="connsiteY0" fmla="*/ 1139665 h 1148373"/>
                <a:gd name="connsiteX1" fmla="*/ 1377386 w 1377386"/>
                <a:gd name="connsiteY1" fmla="*/ 0 h 1148373"/>
                <a:gd name="connsiteX2" fmla="*/ 630252 w 1377386"/>
                <a:gd name="connsiteY2" fmla="*/ 1148373 h 1148373"/>
                <a:gd name="connsiteX3" fmla="*/ 0 w 1377386"/>
                <a:gd name="connsiteY3" fmla="*/ 1139665 h 1148373"/>
                <a:gd name="connsiteX0" fmla="*/ 0 w 1377386"/>
                <a:gd name="connsiteY0" fmla="*/ 1139665 h 1139665"/>
                <a:gd name="connsiteX1" fmla="*/ 1377386 w 1377386"/>
                <a:gd name="connsiteY1" fmla="*/ 0 h 1139665"/>
                <a:gd name="connsiteX2" fmla="*/ 630252 w 1377386"/>
                <a:gd name="connsiteY2" fmla="*/ 1130607 h 1139665"/>
                <a:gd name="connsiteX3" fmla="*/ 0 w 1377386"/>
                <a:gd name="connsiteY3" fmla="*/ 1139665 h 1139665"/>
                <a:gd name="connsiteX0" fmla="*/ 0 w 1386862"/>
                <a:gd name="connsiteY0" fmla="*/ 1130781 h 1130781"/>
                <a:gd name="connsiteX1" fmla="*/ 1386862 w 1386862"/>
                <a:gd name="connsiteY1" fmla="*/ 0 h 1130781"/>
                <a:gd name="connsiteX2" fmla="*/ 630252 w 1386862"/>
                <a:gd name="connsiteY2" fmla="*/ 1121723 h 1130781"/>
                <a:gd name="connsiteX3" fmla="*/ 0 w 1386862"/>
                <a:gd name="connsiteY3" fmla="*/ 1130781 h 1130781"/>
                <a:gd name="connsiteX0" fmla="*/ 0 w 1386862"/>
                <a:gd name="connsiteY0" fmla="*/ 1130781 h 1130781"/>
                <a:gd name="connsiteX1" fmla="*/ 1386862 w 1386862"/>
                <a:gd name="connsiteY1" fmla="*/ 0 h 1130781"/>
                <a:gd name="connsiteX2" fmla="*/ 630252 w 1386862"/>
                <a:gd name="connsiteY2" fmla="*/ 1130607 h 1130781"/>
                <a:gd name="connsiteX3" fmla="*/ 0 w 1386862"/>
                <a:gd name="connsiteY3" fmla="*/ 1130781 h 1130781"/>
                <a:gd name="connsiteX0" fmla="*/ 0 w 1386862"/>
                <a:gd name="connsiteY0" fmla="*/ 1130781 h 1130781"/>
                <a:gd name="connsiteX1" fmla="*/ 1386862 w 1386862"/>
                <a:gd name="connsiteY1" fmla="*/ 0 h 1130781"/>
                <a:gd name="connsiteX2" fmla="*/ 649204 w 1386862"/>
                <a:gd name="connsiteY2" fmla="*/ 1130607 h 1130781"/>
                <a:gd name="connsiteX3" fmla="*/ 0 w 1386862"/>
                <a:gd name="connsiteY3" fmla="*/ 1130781 h 1130781"/>
                <a:gd name="connsiteX0" fmla="*/ 0 w 1386862"/>
                <a:gd name="connsiteY0" fmla="*/ 1130781 h 1130781"/>
                <a:gd name="connsiteX1" fmla="*/ 228821 w 1386862"/>
                <a:gd name="connsiteY1" fmla="*/ 927744 h 1130781"/>
                <a:gd name="connsiteX2" fmla="*/ 1386862 w 1386862"/>
                <a:gd name="connsiteY2" fmla="*/ 0 h 1130781"/>
                <a:gd name="connsiteX3" fmla="*/ 649204 w 1386862"/>
                <a:gd name="connsiteY3" fmla="*/ 1130607 h 1130781"/>
                <a:gd name="connsiteX4" fmla="*/ 0 w 1386862"/>
                <a:gd name="connsiteY4" fmla="*/ 1130781 h 1130781"/>
                <a:gd name="connsiteX0" fmla="*/ 0 w 1386862"/>
                <a:gd name="connsiteY0" fmla="*/ 1130781 h 1130781"/>
                <a:gd name="connsiteX1" fmla="*/ 128140 w 1386862"/>
                <a:gd name="connsiteY1" fmla="*/ 910824 h 1130781"/>
                <a:gd name="connsiteX2" fmla="*/ 1386862 w 1386862"/>
                <a:gd name="connsiteY2" fmla="*/ 0 h 1130781"/>
                <a:gd name="connsiteX3" fmla="*/ 649204 w 1386862"/>
                <a:gd name="connsiteY3" fmla="*/ 1130607 h 1130781"/>
                <a:gd name="connsiteX4" fmla="*/ 0 w 1386862"/>
                <a:gd name="connsiteY4" fmla="*/ 1130781 h 1130781"/>
                <a:gd name="connsiteX0" fmla="*/ 18306 w 1258722"/>
                <a:gd name="connsiteY0" fmla="*/ 1130781 h 1130781"/>
                <a:gd name="connsiteX1" fmla="*/ 0 w 1258722"/>
                <a:gd name="connsiteY1" fmla="*/ 910824 h 1130781"/>
                <a:gd name="connsiteX2" fmla="*/ 1258722 w 1258722"/>
                <a:gd name="connsiteY2" fmla="*/ 0 h 1130781"/>
                <a:gd name="connsiteX3" fmla="*/ 521064 w 1258722"/>
                <a:gd name="connsiteY3" fmla="*/ 1130607 h 1130781"/>
                <a:gd name="connsiteX4" fmla="*/ 18306 w 1258722"/>
                <a:gd name="connsiteY4" fmla="*/ 1130781 h 1130781"/>
                <a:gd name="connsiteX0" fmla="*/ 0 w 1277028"/>
                <a:gd name="connsiteY0" fmla="*/ 1130781 h 1130781"/>
                <a:gd name="connsiteX1" fmla="*/ 18306 w 1277028"/>
                <a:gd name="connsiteY1" fmla="*/ 910824 h 1130781"/>
                <a:gd name="connsiteX2" fmla="*/ 1277028 w 1277028"/>
                <a:gd name="connsiteY2" fmla="*/ 0 h 1130781"/>
                <a:gd name="connsiteX3" fmla="*/ 539370 w 1277028"/>
                <a:gd name="connsiteY3" fmla="*/ 1130607 h 1130781"/>
                <a:gd name="connsiteX4" fmla="*/ 0 w 1277028"/>
                <a:gd name="connsiteY4" fmla="*/ 1130781 h 1130781"/>
                <a:gd name="connsiteX0" fmla="*/ 0 w 1277028"/>
                <a:gd name="connsiteY0" fmla="*/ 1130781 h 1130781"/>
                <a:gd name="connsiteX1" fmla="*/ 0 w 1277028"/>
                <a:gd name="connsiteY1" fmla="*/ 919283 h 1130781"/>
                <a:gd name="connsiteX2" fmla="*/ 1277028 w 1277028"/>
                <a:gd name="connsiteY2" fmla="*/ 0 h 1130781"/>
                <a:gd name="connsiteX3" fmla="*/ 539370 w 1277028"/>
                <a:gd name="connsiteY3" fmla="*/ 1130607 h 1130781"/>
                <a:gd name="connsiteX4" fmla="*/ 0 w 1277028"/>
                <a:gd name="connsiteY4" fmla="*/ 1130781 h 1130781"/>
                <a:gd name="connsiteX0" fmla="*/ 0 w 1277028"/>
                <a:gd name="connsiteY0" fmla="*/ 1130781 h 1130781"/>
                <a:gd name="connsiteX1" fmla="*/ 0 w 1277028"/>
                <a:gd name="connsiteY1" fmla="*/ 953123 h 1130781"/>
                <a:gd name="connsiteX2" fmla="*/ 1277028 w 1277028"/>
                <a:gd name="connsiteY2" fmla="*/ 0 h 1130781"/>
                <a:gd name="connsiteX3" fmla="*/ 539370 w 1277028"/>
                <a:gd name="connsiteY3" fmla="*/ 1130607 h 1130781"/>
                <a:gd name="connsiteX4" fmla="*/ 0 w 1277028"/>
                <a:gd name="connsiteY4" fmla="*/ 1130781 h 113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7028" h="1130781">
                  <a:moveTo>
                    <a:pt x="0" y="1130781"/>
                  </a:moveTo>
                  <a:lnTo>
                    <a:pt x="0" y="953123"/>
                  </a:lnTo>
                  <a:lnTo>
                    <a:pt x="1277028" y="0"/>
                  </a:lnTo>
                  <a:lnTo>
                    <a:pt x="539370" y="1130607"/>
                  </a:lnTo>
                  <a:lnTo>
                    <a:pt x="0" y="113078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이등변 삼각형 24">
              <a:extLst>
                <a:ext uri="{FF2B5EF4-FFF2-40B4-BE49-F238E27FC236}">
                  <a16:creationId xmlns:a16="http://schemas.microsoft.com/office/drawing/2014/main" id="{811C0473-FCCD-4277-BE44-0EC57B426815}"/>
                </a:ext>
              </a:extLst>
            </p:cNvPr>
            <p:cNvSpPr/>
            <p:nvPr/>
          </p:nvSpPr>
          <p:spPr>
            <a:xfrm>
              <a:off x="2139786" y="1849779"/>
              <a:ext cx="1274566" cy="1124340"/>
            </a:xfrm>
            <a:custGeom>
              <a:avLst/>
              <a:gdLst>
                <a:gd name="connsiteX0" fmla="*/ 0 w 342869"/>
                <a:gd name="connsiteY0" fmla="*/ 1139664 h 1139664"/>
                <a:gd name="connsiteX1" fmla="*/ 342869 w 342869"/>
                <a:gd name="connsiteY1" fmla="*/ 0 h 1139664"/>
                <a:gd name="connsiteX2" fmla="*/ 342869 w 342869"/>
                <a:gd name="connsiteY2" fmla="*/ 1139664 h 1139664"/>
                <a:gd name="connsiteX3" fmla="*/ 0 w 342869"/>
                <a:gd name="connsiteY3" fmla="*/ 1139664 h 1139664"/>
                <a:gd name="connsiteX0" fmla="*/ 0 w 1039555"/>
                <a:gd name="connsiteY0" fmla="*/ 1148373 h 1148373"/>
                <a:gd name="connsiteX1" fmla="*/ 1039555 w 1039555"/>
                <a:gd name="connsiteY1" fmla="*/ 0 h 1148373"/>
                <a:gd name="connsiteX2" fmla="*/ 342869 w 1039555"/>
                <a:gd name="connsiteY2" fmla="*/ 1148373 h 1148373"/>
                <a:gd name="connsiteX3" fmla="*/ 0 w 1039555"/>
                <a:gd name="connsiteY3" fmla="*/ 1148373 h 1148373"/>
                <a:gd name="connsiteX0" fmla="*/ 0 w 1292104"/>
                <a:gd name="connsiteY0" fmla="*/ 1139665 h 1148373"/>
                <a:gd name="connsiteX1" fmla="*/ 1292104 w 1292104"/>
                <a:gd name="connsiteY1" fmla="*/ 0 h 1148373"/>
                <a:gd name="connsiteX2" fmla="*/ 595418 w 1292104"/>
                <a:gd name="connsiteY2" fmla="*/ 1148373 h 1148373"/>
                <a:gd name="connsiteX3" fmla="*/ 0 w 1292104"/>
                <a:gd name="connsiteY3" fmla="*/ 1139665 h 1148373"/>
                <a:gd name="connsiteX0" fmla="*/ 0 w 1292104"/>
                <a:gd name="connsiteY0" fmla="*/ 1139665 h 1139665"/>
                <a:gd name="connsiteX1" fmla="*/ 1292104 w 1292104"/>
                <a:gd name="connsiteY1" fmla="*/ 0 h 1139665"/>
                <a:gd name="connsiteX2" fmla="*/ 595418 w 1292104"/>
                <a:gd name="connsiteY2" fmla="*/ 1122247 h 1139665"/>
                <a:gd name="connsiteX3" fmla="*/ 0 w 1292104"/>
                <a:gd name="connsiteY3" fmla="*/ 1139665 h 1139665"/>
                <a:gd name="connsiteX0" fmla="*/ 0 w 1292104"/>
                <a:gd name="connsiteY0" fmla="*/ 1139665 h 1139665"/>
                <a:gd name="connsiteX1" fmla="*/ 1292104 w 1292104"/>
                <a:gd name="connsiteY1" fmla="*/ 0 h 1139665"/>
                <a:gd name="connsiteX2" fmla="*/ 630252 w 1292104"/>
                <a:gd name="connsiteY2" fmla="*/ 1130956 h 1139665"/>
                <a:gd name="connsiteX3" fmla="*/ 0 w 1292104"/>
                <a:gd name="connsiteY3" fmla="*/ 1139665 h 1139665"/>
                <a:gd name="connsiteX0" fmla="*/ 0 w 1292104"/>
                <a:gd name="connsiteY0" fmla="*/ 1139665 h 1148373"/>
                <a:gd name="connsiteX1" fmla="*/ 1292104 w 1292104"/>
                <a:gd name="connsiteY1" fmla="*/ 0 h 1148373"/>
                <a:gd name="connsiteX2" fmla="*/ 630252 w 1292104"/>
                <a:gd name="connsiteY2" fmla="*/ 1148373 h 1148373"/>
                <a:gd name="connsiteX3" fmla="*/ 0 w 1292104"/>
                <a:gd name="connsiteY3" fmla="*/ 1139665 h 1148373"/>
                <a:gd name="connsiteX0" fmla="*/ 0 w 1377386"/>
                <a:gd name="connsiteY0" fmla="*/ 1139665 h 1148373"/>
                <a:gd name="connsiteX1" fmla="*/ 1377386 w 1377386"/>
                <a:gd name="connsiteY1" fmla="*/ 0 h 1148373"/>
                <a:gd name="connsiteX2" fmla="*/ 630252 w 1377386"/>
                <a:gd name="connsiteY2" fmla="*/ 1148373 h 1148373"/>
                <a:gd name="connsiteX3" fmla="*/ 0 w 1377386"/>
                <a:gd name="connsiteY3" fmla="*/ 1139665 h 1148373"/>
                <a:gd name="connsiteX0" fmla="*/ 0 w 1377386"/>
                <a:gd name="connsiteY0" fmla="*/ 1139665 h 1139665"/>
                <a:gd name="connsiteX1" fmla="*/ 1377386 w 1377386"/>
                <a:gd name="connsiteY1" fmla="*/ 0 h 1139665"/>
                <a:gd name="connsiteX2" fmla="*/ 630252 w 1377386"/>
                <a:gd name="connsiteY2" fmla="*/ 1130607 h 1139665"/>
                <a:gd name="connsiteX3" fmla="*/ 0 w 1377386"/>
                <a:gd name="connsiteY3" fmla="*/ 1139665 h 1139665"/>
                <a:gd name="connsiteX0" fmla="*/ 0 w 1386862"/>
                <a:gd name="connsiteY0" fmla="*/ 1130781 h 1130781"/>
                <a:gd name="connsiteX1" fmla="*/ 1386862 w 1386862"/>
                <a:gd name="connsiteY1" fmla="*/ 0 h 1130781"/>
                <a:gd name="connsiteX2" fmla="*/ 630252 w 1386862"/>
                <a:gd name="connsiteY2" fmla="*/ 1121723 h 1130781"/>
                <a:gd name="connsiteX3" fmla="*/ 0 w 1386862"/>
                <a:gd name="connsiteY3" fmla="*/ 1130781 h 1130781"/>
                <a:gd name="connsiteX0" fmla="*/ 0 w 1386862"/>
                <a:gd name="connsiteY0" fmla="*/ 1130781 h 1130781"/>
                <a:gd name="connsiteX1" fmla="*/ 1386862 w 1386862"/>
                <a:gd name="connsiteY1" fmla="*/ 0 h 1130781"/>
                <a:gd name="connsiteX2" fmla="*/ 630252 w 1386862"/>
                <a:gd name="connsiteY2" fmla="*/ 1130607 h 1130781"/>
                <a:gd name="connsiteX3" fmla="*/ 0 w 1386862"/>
                <a:gd name="connsiteY3" fmla="*/ 1130781 h 1130781"/>
                <a:gd name="connsiteX0" fmla="*/ 0 w 1386862"/>
                <a:gd name="connsiteY0" fmla="*/ 1130781 h 1130781"/>
                <a:gd name="connsiteX1" fmla="*/ 1386862 w 1386862"/>
                <a:gd name="connsiteY1" fmla="*/ 0 h 1130781"/>
                <a:gd name="connsiteX2" fmla="*/ 649204 w 1386862"/>
                <a:gd name="connsiteY2" fmla="*/ 1130607 h 1130781"/>
                <a:gd name="connsiteX3" fmla="*/ 0 w 1386862"/>
                <a:gd name="connsiteY3" fmla="*/ 1130781 h 113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6862" h="1130781">
                  <a:moveTo>
                    <a:pt x="0" y="1130781"/>
                  </a:moveTo>
                  <a:lnTo>
                    <a:pt x="1386862" y="0"/>
                  </a:lnTo>
                  <a:lnTo>
                    <a:pt x="649204" y="1130607"/>
                  </a:lnTo>
                  <a:lnTo>
                    <a:pt x="0" y="113078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이등변 삼각형 24">
              <a:extLst>
                <a:ext uri="{FF2B5EF4-FFF2-40B4-BE49-F238E27FC236}">
                  <a16:creationId xmlns:a16="http://schemas.microsoft.com/office/drawing/2014/main" id="{EB2EA5B7-A930-463B-88AF-8804D48BB952}"/>
                </a:ext>
              </a:extLst>
            </p:cNvPr>
            <p:cNvSpPr/>
            <p:nvPr/>
          </p:nvSpPr>
          <p:spPr>
            <a:xfrm>
              <a:off x="3134078" y="1849779"/>
              <a:ext cx="1274566" cy="1124340"/>
            </a:xfrm>
            <a:custGeom>
              <a:avLst/>
              <a:gdLst>
                <a:gd name="connsiteX0" fmla="*/ 0 w 342869"/>
                <a:gd name="connsiteY0" fmla="*/ 1139664 h 1139664"/>
                <a:gd name="connsiteX1" fmla="*/ 342869 w 342869"/>
                <a:gd name="connsiteY1" fmla="*/ 0 h 1139664"/>
                <a:gd name="connsiteX2" fmla="*/ 342869 w 342869"/>
                <a:gd name="connsiteY2" fmla="*/ 1139664 h 1139664"/>
                <a:gd name="connsiteX3" fmla="*/ 0 w 342869"/>
                <a:gd name="connsiteY3" fmla="*/ 1139664 h 1139664"/>
                <a:gd name="connsiteX0" fmla="*/ 0 w 1039555"/>
                <a:gd name="connsiteY0" fmla="*/ 1148373 h 1148373"/>
                <a:gd name="connsiteX1" fmla="*/ 1039555 w 1039555"/>
                <a:gd name="connsiteY1" fmla="*/ 0 h 1148373"/>
                <a:gd name="connsiteX2" fmla="*/ 342869 w 1039555"/>
                <a:gd name="connsiteY2" fmla="*/ 1148373 h 1148373"/>
                <a:gd name="connsiteX3" fmla="*/ 0 w 1039555"/>
                <a:gd name="connsiteY3" fmla="*/ 1148373 h 1148373"/>
                <a:gd name="connsiteX0" fmla="*/ 0 w 1292104"/>
                <a:gd name="connsiteY0" fmla="*/ 1139665 h 1148373"/>
                <a:gd name="connsiteX1" fmla="*/ 1292104 w 1292104"/>
                <a:gd name="connsiteY1" fmla="*/ 0 h 1148373"/>
                <a:gd name="connsiteX2" fmla="*/ 595418 w 1292104"/>
                <a:gd name="connsiteY2" fmla="*/ 1148373 h 1148373"/>
                <a:gd name="connsiteX3" fmla="*/ 0 w 1292104"/>
                <a:gd name="connsiteY3" fmla="*/ 1139665 h 1148373"/>
                <a:gd name="connsiteX0" fmla="*/ 0 w 1292104"/>
                <a:gd name="connsiteY0" fmla="*/ 1139665 h 1139665"/>
                <a:gd name="connsiteX1" fmla="*/ 1292104 w 1292104"/>
                <a:gd name="connsiteY1" fmla="*/ 0 h 1139665"/>
                <a:gd name="connsiteX2" fmla="*/ 595418 w 1292104"/>
                <a:gd name="connsiteY2" fmla="*/ 1122247 h 1139665"/>
                <a:gd name="connsiteX3" fmla="*/ 0 w 1292104"/>
                <a:gd name="connsiteY3" fmla="*/ 1139665 h 1139665"/>
                <a:gd name="connsiteX0" fmla="*/ 0 w 1292104"/>
                <a:gd name="connsiteY0" fmla="*/ 1139665 h 1139665"/>
                <a:gd name="connsiteX1" fmla="*/ 1292104 w 1292104"/>
                <a:gd name="connsiteY1" fmla="*/ 0 h 1139665"/>
                <a:gd name="connsiteX2" fmla="*/ 630252 w 1292104"/>
                <a:gd name="connsiteY2" fmla="*/ 1130956 h 1139665"/>
                <a:gd name="connsiteX3" fmla="*/ 0 w 1292104"/>
                <a:gd name="connsiteY3" fmla="*/ 1139665 h 1139665"/>
                <a:gd name="connsiteX0" fmla="*/ 0 w 1292104"/>
                <a:gd name="connsiteY0" fmla="*/ 1139665 h 1148373"/>
                <a:gd name="connsiteX1" fmla="*/ 1292104 w 1292104"/>
                <a:gd name="connsiteY1" fmla="*/ 0 h 1148373"/>
                <a:gd name="connsiteX2" fmla="*/ 630252 w 1292104"/>
                <a:gd name="connsiteY2" fmla="*/ 1148373 h 1148373"/>
                <a:gd name="connsiteX3" fmla="*/ 0 w 1292104"/>
                <a:gd name="connsiteY3" fmla="*/ 1139665 h 1148373"/>
                <a:gd name="connsiteX0" fmla="*/ 0 w 1377386"/>
                <a:gd name="connsiteY0" fmla="*/ 1139665 h 1148373"/>
                <a:gd name="connsiteX1" fmla="*/ 1377386 w 1377386"/>
                <a:gd name="connsiteY1" fmla="*/ 0 h 1148373"/>
                <a:gd name="connsiteX2" fmla="*/ 630252 w 1377386"/>
                <a:gd name="connsiteY2" fmla="*/ 1148373 h 1148373"/>
                <a:gd name="connsiteX3" fmla="*/ 0 w 1377386"/>
                <a:gd name="connsiteY3" fmla="*/ 1139665 h 1148373"/>
                <a:gd name="connsiteX0" fmla="*/ 0 w 1377386"/>
                <a:gd name="connsiteY0" fmla="*/ 1139665 h 1139665"/>
                <a:gd name="connsiteX1" fmla="*/ 1377386 w 1377386"/>
                <a:gd name="connsiteY1" fmla="*/ 0 h 1139665"/>
                <a:gd name="connsiteX2" fmla="*/ 630252 w 1377386"/>
                <a:gd name="connsiteY2" fmla="*/ 1130607 h 1139665"/>
                <a:gd name="connsiteX3" fmla="*/ 0 w 1377386"/>
                <a:gd name="connsiteY3" fmla="*/ 1139665 h 1139665"/>
                <a:gd name="connsiteX0" fmla="*/ 0 w 1386862"/>
                <a:gd name="connsiteY0" fmla="*/ 1130781 h 1130781"/>
                <a:gd name="connsiteX1" fmla="*/ 1386862 w 1386862"/>
                <a:gd name="connsiteY1" fmla="*/ 0 h 1130781"/>
                <a:gd name="connsiteX2" fmla="*/ 630252 w 1386862"/>
                <a:gd name="connsiteY2" fmla="*/ 1121723 h 1130781"/>
                <a:gd name="connsiteX3" fmla="*/ 0 w 1386862"/>
                <a:gd name="connsiteY3" fmla="*/ 1130781 h 1130781"/>
                <a:gd name="connsiteX0" fmla="*/ 0 w 1386862"/>
                <a:gd name="connsiteY0" fmla="*/ 1130781 h 1130781"/>
                <a:gd name="connsiteX1" fmla="*/ 1386862 w 1386862"/>
                <a:gd name="connsiteY1" fmla="*/ 0 h 1130781"/>
                <a:gd name="connsiteX2" fmla="*/ 630252 w 1386862"/>
                <a:gd name="connsiteY2" fmla="*/ 1130607 h 1130781"/>
                <a:gd name="connsiteX3" fmla="*/ 0 w 1386862"/>
                <a:gd name="connsiteY3" fmla="*/ 1130781 h 1130781"/>
                <a:gd name="connsiteX0" fmla="*/ 0 w 1386862"/>
                <a:gd name="connsiteY0" fmla="*/ 1130781 h 1130781"/>
                <a:gd name="connsiteX1" fmla="*/ 1386862 w 1386862"/>
                <a:gd name="connsiteY1" fmla="*/ 0 h 1130781"/>
                <a:gd name="connsiteX2" fmla="*/ 649204 w 1386862"/>
                <a:gd name="connsiteY2" fmla="*/ 1130607 h 1130781"/>
                <a:gd name="connsiteX3" fmla="*/ 0 w 1386862"/>
                <a:gd name="connsiteY3" fmla="*/ 1130781 h 113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6862" h="1130781">
                  <a:moveTo>
                    <a:pt x="0" y="1130781"/>
                  </a:moveTo>
                  <a:lnTo>
                    <a:pt x="1386862" y="0"/>
                  </a:lnTo>
                  <a:lnTo>
                    <a:pt x="649204" y="1130607"/>
                  </a:lnTo>
                  <a:lnTo>
                    <a:pt x="0" y="113078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991E8CD4-C90B-4E8A-B187-D5BC049FFA0B}"/>
                </a:ext>
              </a:extLst>
            </p:cNvPr>
            <p:cNvSpPr/>
            <p:nvPr/>
          </p:nvSpPr>
          <p:spPr>
            <a:xfrm>
              <a:off x="1163836" y="1849779"/>
              <a:ext cx="1274566" cy="1124340"/>
            </a:xfrm>
            <a:custGeom>
              <a:avLst/>
              <a:gdLst>
                <a:gd name="connsiteX0" fmla="*/ 0 w 342869"/>
                <a:gd name="connsiteY0" fmla="*/ 1139664 h 1139664"/>
                <a:gd name="connsiteX1" fmla="*/ 342869 w 342869"/>
                <a:gd name="connsiteY1" fmla="*/ 0 h 1139664"/>
                <a:gd name="connsiteX2" fmla="*/ 342869 w 342869"/>
                <a:gd name="connsiteY2" fmla="*/ 1139664 h 1139664"/>
                <a:gd name="connsiteX3" fmla="*/ 0 w 342869"/>
                <a:gd name="connsiteY3" fmla="*/ 1139664 h 1139664"/>
                <a:gd name="connsiteX0" fmla="*/ 0 w 1039555"/>
                <a:gd name="connsiteY0" fmla="*/ 1148373 h 1148373"/>
                <a:gd name="connsiteX1" fmla="*/ 1039555 w 1039555"/>
                <a:gd name="connsiteY1" fmla="*/ 0 h 1148373"/>
                <a:gd name="connsiteX2" fmla="*/ 342869 w 1039555"/>
                <a:gd name="connsiteY2" fmla="*/ 1148373 h 1148373"/>
                <a:gd name="connsiteX3" fmla="*/ 0 w 1039555"/>
                <a:gd name="connsiteY3" fmla="*/ 1148373 h 1148373"/>
                <a:gd name="connsiteX0" fmla="*/ 0 w 1292104"/>
                <a:gd name="connsiteY0" fmla="*/ 1139665 h 1148373"/>
                <a:gd name="connsiteX1" fmla="*/ 1292104 w 1292104"/>
                <a:gd name="connsiteY1" fmla="*/ 0 h 1148373"/>
                <a:gd name="connsiteX2" fmla="*/ 595418 w 1292104"/>
                <a:gd name="connsiteY2" fmla="*/ 1148373 h 1148373"/>
                <a:gd name="connsiteX3" fmla="*/ 0 w 1292104"/>
                <a:gd name="connsiteY3" fmla="*/ 1139665 h 1148373"/>
                <a:gd name="connsiteX0" fmla="*/ 0 w 1292104"/>
                <a:gd name="connsiteY0" fmla="*/ 1139665 h 1139665"/>
                <a:gd name="connsiteX1" fmla="*/ 1292104 w 1292104"/>
                <a:gd name="connsiteY1" fmla="*/ 0 h 1139665"/>
                <a:gd name="connsiteX2" fmla="*/ 595418 w 1292104"/>
                <a:gd name="connsiteY2" fmla="*/ 1122247 h 1139665"/>
                <a:gd name="connsiteX3" fmla="*/ 0 w 1292104"/>
                <a:gd name="connsiteY3" fmla="*/ 1139665 h 1139665"/>
                <a:gd name="connsiteX0" fmla="*/ 0 w 1292104"/>
                <a:gd name="connsiteY0" fmla="*/ 1139665 h 1139665"/>
                <a:gd name="connsiteX1" fmla="*/ 1292104 w 1292104"/>
                <a:gd name="connsiteY1" fmla="*/ 0 h 1139665"/>
                <a:gd name="connsiteX2" fmla="*/ 630252 w 1292104"/>
                <a:gd name="connsiteY2" fmla="*/ 1130956 h 1139665"/>
                <a:gd name="connsiteX3" fmla="*/ 0 w 1292104"/>
                <a:gd name="connsiteY3" fmla="*/ 1139665 h 1139665"/>
                <a:gd name="connsiteX0" fmla="*/ 0 w 1292104"/>
                <a:gd name="connsiteY0" fmla="*/ 1139665 h 1148373"/>
                <a:gd name="connsiteX1" fmla="*/ 1292104 w 1292104"/>
                <a:gd name="connsiteY1" fmla="*/ 0 h 1148373"/>
                <a:gd name="connsiteX2" fmla="*/ 630252 w 1292104"/>
                <a:gd name="connsiteY2" fmla="*/ 1148373 h 1148373"/>
                <a:gd name="connsiteX3" fmla="*/ 0 w 1292104"/>
                <a:gd name="connsiteY3" fmla="*/ 1139665 h 1148373"/>
                <a:gd name="connsiteX0" fmla="*/ 0 w 1377386"/>
                <a:gd name="connsiteY0" fmla="*/ 1139665 h 1148373"/>
                <a:gd name="connsiteX1" fmla="*/ 1377386 w 1377386"/>
                <a:gd name="connsiteY1" fmla="*/ 0 h 1148373"/>
                <a:gd name="connsiteX2" fmla="*/ 630252 w 1377386"/>
                <a:gd name="connsiteY2" fmla="*/ 1148373 h 1148373"/>
                <a:gd name="connsiteX3" fmla="*/ 0 w 1377386"/>
                <a:gd name="connsiteY3" fmla="*/ 1139665 h 1148373"/>
                <a:gd name="connsiteX0" fmla="*/ 0 w 1377386"/>
                <a:gd name="connsiteY0" fmla="*/ 1139665 h 1139665"/>
                <a:gd name="connsiteX1" fmla="*/ 1377386 w 1377386"/>
                <a:gd name="connsiteY1" fmla="*/ 0 h 1139665"/>
                <a:gd name="connsiteX2" fmla="*/ 630252 w 1377386"/>
                <a:gd name="connsiteY2" fmla="*/ 1130607 h 1139665"/>
                <a:gd name="connsiteX3" fmla="*/ 0 w 1377386"/>
                <a:gd name="connsiteY3" fmla="*/ 1139665 h 1139665"/>
                <a:gd name="connsiteX0" fmla="*/ 0 w 1386862"/>
                <a:gd name="connsiteY0" fmla="*/ 1130781 h 1130781"/>
                <a:gd name="connsiteX1" fmla="*/ 1386862 w 1386862"/>
                <a:gd name="connsiteY1" fmla="*/ 0 h 1130781"/>
                <a:gd name="connsiteX2" fmla="*/ 630252 w 1386862"/>
                <a:gd name="connsiteY2" fmla="*/ 1121723 h 1130781"/>
                <a:gd name="connsiteX3" fmla="*/ 0 w 1386862"/>
                <a:gd name="connsiteY3" fmla="*/ 1130781 h 1130781"/>
                <a:gd name="connsiteX0" fmla="*/ 0 w 1386862"/>
                <a:gd name="connsiteY0" fmla="*/ 1130781 h 1130781"/>
                <a:gd name="connsiteX1" fmla="*/ 1386862 w 1386862"/>
                <a:gd name="connsiteY1" fmla="*/ 0 h 1130781"/>
                <a:gd name="connsiteX2" fmla="*/ 630252 w 1386862"/>
                <a:gd name="connsiteY2" fmla="*/ 1130607 h 1130781"/>
                <a:gd name="connsiteX3" fmla="*/ 0 w 1386862"/>
                <a:gd name="connsiteY3" fmla="*/ 1130781 h 1130781"/>
                <a:gd name="connsiteX0" fmla="*/ 0 w 1386862"/>
                <a:gd name="connsiteY0" fmla="*/ 1130781 h 1130781"/>
                <a:gd name="connsiteX1" fmla="*/ 1386862 w 1386862"/>
                <a:gd name="connsiteY1" fmla="*/ 0 h 1130781"/>
                <a:gd name="connsiteX2" fmla="*/ 649204 w 1386862"/>
                <a:gd name="connsiteY2" fmla="*/ 1130607 h 1130781"/>
                <a:gd name="connsiteX3" fmla="*/ 0 w 1386862"/>
                <a:gd name="connsiteY3" fmla="*/ 1130781 h 113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6862" h="1130781">
                  <a:moveTo>
                    <a:pt x="0" y="1130781"/>
                  </a:moveTo>
                  <a:lnTo>
                    <a:pt x="1386862" y="0"/>
                  </a:lnTo>
                  <a:lnTo>
                    <a:pt x="649204" y="1130607"/>
                  </a:lnTo>
                  <a:lnTo>
                    <a:pt x="0" y="113078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6BFC53A8-5E49-4DB2-8E15-28E5BF570087}"/>
                </a:ext>
              </a:extLst>
            </p:cNvPr>
            <p:cNvSpPr/>
            <p:nvPr/>
          </p:nvSpPr>
          <p:spPr>
            <a:xfrm>
              <a:off x="268605" y="2974119"/>
              <a:ext cx="4303394" cy="672652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/>
                <a:t>Substrate</a:t>
              </a:r>
              <a:endParaRPr lang="ko-KR" altLang="en-US" sz="2400" b="1" dirty="0"/>
            </a:p>
          </p:txBody>
        </p:sp>
        <p:sp>
          <p:nvSpPr>
            <p:cNvPr id="7" name="직사각형 10">
              <a:extLst>
                <a:ext uri="{FF2B5EF4-FFF2-40B4-BE49-F238E27FC236}">
                  <a16:creationId xmlns:a16="http://schemas.microsoft.com/office/drawing/2014/main" id="{58BB870F-9A76-499E-BCF9-D3E0ABE29E14}"/>
                </a:ext>
              </a:extLst>
            </p:cNvPr>
            <p:cNvSpPr/>
            <p:nvPr/>
          </p:nvSpPr>
          <p:spPr>
            <a:xfrm>
              <a:off x="757405" y="1852514"/>
              <a:ext cx="1024617" cy="1125791"/>
            </a:xfrm>
            <a:custGeom>
              <a:avLst/>
              <a:gdLst>
                <a:gd name="connsiteX0" fmla="*/ 0 w 284085"/>
                <a:gd name="connsiteY0" fmla="*/ 0 h 911783"/>
                <a:gd name="connsiteX1" fmla="*/ 284085 w 284085"/>
                <a:gd name="connsiteY1" fmla="*/ 0 h 911783"/>
                <a:gd name="connsiteX2" fmla="*/ 284085 w 284085"/>
                <a:gd name="connsiteY2" fmla="*/ 911783 h 911783"/>
                <a:gd name="connsiteX3" fmla="*/ 0 w 284085"/>
                <a:gd name="connsiteY3" fmla="*/ 911783 h 911783"/>
                <a:gd name="connsiteX4" fmla="*/ 0 w 284085"/>
                <a:gd name="connsiteY4" fmla="*/ 0 h 911783"/>
                <a:gd name="connsiteX0" fmla="*/ 0 w 798990"/>
                <a:gd name="connsiteY0" fmla="*/ 0 h 911783"/>
                <a:gd name="connsiteX1" fmla="*/ 798990 w 798990"/>
                <a:gd name="connsiteY1" fmla="*/ 17756 h 911783"/>
                <a:gd name="connsiteX2" fmla="*/ 284085 w 798990"/>
                <a:gd name="connsiteY2" fmla="*/ 911783 h 911783"/>
                <a:gd name="connsiteX3" fmla="*/ 0 w 798990"/>
                <a:gd name="connsiteY3" fmla="*/ 911783 h 911783"/>
                <a:gd name="connsiteX4" fmla="*/ 0 w 798990"/>
                <a:gd name="connsiteY4" fmla="*/ 0 h 911783"/>
                <a:gd name="connsiteX0" fmla="*/ 0 w 798990"/>
                <a:gd name="connsiteY0" fmla="*/ 0 h 911783"/>
                <a:gd name="connsiteX1" fmla="*/ 798990 w 798990"/>
                <a:gd name="connsiteY1" fmla="*/ 0 h 911783"/>
                <a:gd name="connsiteX2" fmla="*/ 284085 w 798990"/>
                <a:gd name="connsiteY2" fmla="*/ 911783 h 911783"/>
                <a:gd name="connsiteX3" fmla="*/ 0 w 798990"/>
                <a:gd name="connsiteY3" fmla="*/ 911783 h 911783"/>
                <a:gd name="connsiteX4" fmla="*/ 0 w 798990"/>
                <a:gd name="connsiteY4" fmla="*/ 0 h 911783"/>
                <a:gd name="connsiteX0" fmla="*/ 497149 w 798990"/>
                <a:gd name="connsiteY0" fmla="*/ 8878 h 911783"/>
                <a:gd name="connsiteX1" fmla="*/ 798990 w 798990"/>
                <a:gd name="connsiteY1" fmla="*/ 0 h 911783"/>
                <a:gd name="connsiteX2" fmla="*/ 284085 w 798990"/>
                <a:gd name="connsiteY2" fmla="*/ 911783 h 911783"/>
                <a:gd name="connsiteX3" fmla="*/ 0 w 798990"/>
                <a:gd name="connsiteY3" fmla="*/ 911783 h 911783"/>
                <a:gd name="connsiteX4" fmla="*/ 497149 w 798990"/>
                <a:gd name="connsiteY4" fmla="*/ 8878 h 911783"/>
                <a:gd name="connsiteX0" fmla="*/ 506027 w 798990"/>
                <a:gd name="connsiteY0" fmla="*/ 0 h 920661"/>
                <a:gd name="connsiteX1" fmla="*/ 798990 w 798990"/>
                <a:gd name="connsiteY1" fmla="*/ 8878 h 920661"/>
                <a:gd name="connsiteX2" fmla="*/ 284085 w 798990"/>
                <a:gd name="connsiteY2" fmla="*/ 920661 h 920661"/>
                <a:gd name="connsiteX3" fmla="*/ 0 w 798990"/>
                <a:gd name="connsiteY3" fmla="*/ 920661 h 920661"/>
                <a:gd name="connsiteX4" fmla="*/ 506027 w 798990"/>
                <a:gd name="connsiteY4" fmla="*/ 0 h 920661"/>
                <a:gd name="connsiteX0" fmla="*/ 532660 w 798990"/>
                <a:gd name="connsiteY0" fmla="*/ 0 h 929539"/>
                <a:gd name="connsiteX1" fmla="*/ 798990 w 798990"/>
                <a:gd name="connsiteY1" fmla="*/ 17756 h 929539"/>
                <a:gd name="connsiteX2" fmla="*/ 284085 w 798990"/>
                <a:gd name="connsiteY2" fmla="*/ 929539 h 929539"/>
                <a:gd name="connsiteX3" fmla="*/ 0 w 798990"/>
                <a:gd name="connsiteY3" fmla="*/ 929539 h 929539"/>
                <a:gd name="connsiteX4" fmla="*/ 532660 w 798990"/>
                <a:gd name="connsiteY4" fmla="*/ 0 h 929539"/>
                <a:gd name="connsiteX0" fmla="*/ 532660 w 798990"/>
                <a:gd name="connsiteY0" fmla="*/ 0 h 911784"/>
                <a:gd name="connsiteX1" fmla="*/ 798990 w 798990"/>
                <a:gd name="connsiteY1" fmla="*/ 1 h 911784"/>
                <a:gd name="connsiteX2" fmla="*/ 284085 w 798990"/>
                <a:gd name="connsiteY2" fmla="*/ 911784 h 911784"/>
                <a:gd name="connsiteX3" fmla="*/ 0 w 798990"/>
                <a:gd name="connsiteY3" fmla="*/ 911784 h 911784"/>
                <a:gd name="connsiteX4" fmla="*/ 532660 w 798990"/>
                <a:gd name="connsiteY4" fmla="*/ 0 h 91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990" h="911784">
                  <a:moveTo>
                    <a:pt x="532660" y="0"/>
                  </a:moveTo>
                  <a:lnTo>
                    <a:pt x="798990" y="1"/>
                  </a:lnTo>
                  <a:lnTo>
                    <a:pt x="284085" y="911784"/>
                  </a:lnTo>
                  <a:lnTo>
                    <a:pt x="0" y="911784"/>
                  </a:lnTo>
                  <a:lnTo>
                    <a:pt x="53266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10">
              <a:extLst>
                <a:ext uri="{FF2B5EF4-FFF2-40B4-BE49-F238E27FC236}">
                  <a16:creationId xmlns:a16="http://schemas.microsoft.com/office/drawing/2014/main" id="{1F2958E8-6607-4EE4-BE83-97706A6FA858}"/>
                </a:ext>
              </a:extLst>
            </p:cNvPr>
            <p:cNvSpPr/>
            <p:nvPr/>
          </p:nvSpPr>
          <p:spPr>
            <a:xfrm>
              <a:off x="1759252" y="1852514"/>
              <a:ext cx="1024617" cy="1125791"/>
            </a:xfrm>
            <a:custGeom>
              <a:avLst/>
              <a:gdLst>
                <a:gd name="connsiteX0" fmla="*/ 0 w 284085"/>
                <a:gd name="connsiteY0" fmla="*/ 0 h 911783"/>
                <a:gd name="connsiteX1" fmla="*/ 284085 w 284085"/>
                <a:gd name="connsiteY1" fmla="*/ 0 h 911783"/>
                <a:gd name="connsiteX2" fmla="*/ 284085 w 284085"/>
                <a:gd name="connsiteY2" fmla="*/ 911783 h 911783"/>
                <a:gd name="connsiteX3" fmla="*/ 0 w 284085"/>
                <a:gd name="connsiteY3" fmla="*/ 911783 h 911783"/>
                <a:gd name="connsiteX4" fmla="*/ 0 w 284085"/>
                <a:gd name="connsiteY4" fmla="*/ 0 h 911783"/>
                <a:gd name="connsiteX0" fmla="*/ 0 w 798990"/>
                <a:gd name="connsiteY0" fmla="*/ 0 h 911783"/>
                <a:gd name="connsiteX1" fmla="*/ 798990 w 798990"/>
                <a:gd name="connsiteY1" fmla="*/ 17756 h 911783"/>
                <a:gd name="connsiteX2" fmla="*/ 284085 w 798990"/>
                <a:gd name="connsiteY2" fmla="*/ 911783 h 911783"/>
                <a:gd name="connsiteX3" fmla="*/ 0 w 798990"/>
                <a:gd name="connsiteY3" fmla="*/ 911783 h 911783"/>
                <a:gd name="connsiteX4" fmla="*/ 0 w 798990"/>
                <a:gd name="connsiteY4" fmla="*/ 0 h 911783"/>
                <a:gd name="connsiteX0" fmla="*/ 0 w 798990"/>
                <a:gd name="connsiteY0" fmla="*/ 0 h 911783"/>
                <a:gd name="connsiteX1" fmla="*/ 798990 w 798990"/>
                <a:gd name="connsiteY1" fmla="*/ 0 h 911783"/>
                <a:gd name="connsiteX2" fmla="*/ 284085 w 798990"/>
                <a:gd name="connsiteY2" fmla="*/ 911783 h 911783"/>
                <a:gd name="connsiteX3" fmla="*/ 0 w 798990"/>
                <a:gd name="connsiteY3" fmla="*/ 911783 h 911783"/>
                <a:gd name="connsiteX4" fmla="*/ 0 w 798990"/>
                <a:gd name="connsiteY4" fmla="*/ 0 h 911783"/>
                <a:gd name="connsiteX0" fmla="*/ 497149 w 798990"/>
                <a:gd name="connsiteY0" fmla="*/ 8878 h 911783"/>
                <a:gd name="connsiteX1" fmla="*/ 798990 w 798990"/>
                <a:gd name="connsiteY1" fmla="*/ 0 h 911783"/>
                <a:gd name="connsiteX2" fmla="*/ 284085 w 798990"/>
                <a:gd name="connsiteY2" fmla="*/ 911783 h 911783"/>
                <a:gd name="connsiteX3" fmla="*/ 0 w 798990"/>
                <a:gd name="connsiteY3" fmla="*/ 911783 h 911783"/>
                <a:gd name="connsiteX4" fmla="*/ 497149 w 798990"/>
                <a:gd name="connsiteY4" fmla="*/ 8878 h 911783"/>
                <a:gd name="connsiteX0" fmla="*/ 506027 w 798990"/>
                <a:gd name="connsiteY0" fmla="*/ 0 h 920661"/>
                <a:gd name="connsiteX1" fmla="*/ 798990 w 798990"/>
                <a:gd name="connsiteY1" fmla="*/ 8878 h 920661"/>
                <a:gd name="connsiteX2" fmla="*/ 284085 w 798990"/>
                <a:gd name="connsiteY2" fmla="*/ 920661 h 920661"/>
                <a:gd name="connsiteX3" fmla="*/ 0 w 798990"/>
                <a:gd name="connsiteY3" fmla="*/ 920661 h 920661"/>
                <a:gd name="connsiteX4" fmla="*/ 506027 w 798990"/>
                <a:gd name="connsiteY4" fmla="*/ 0 h 920661"/>
                <a:gd name="connsiteX0" fmla="*/ 532660 w 798990"/>
                <a:gd name="connsiteY0" fmla="*/ 0 h 929539"/>
                <a:gd name="connsiteX1" fmla="*/ 798990 w 798990"/>
                <a:gd name="connsiteY1" fmla="*/ 17756 h 929539"/>
                <a:gd name="connsiteX2" fmla="*/ 284085 w 798990"/>
                <a:gd name="connsiteY2" fmla="*/ 929539 h 929539"/>
                <a:gd name="connsiteX3" fmla="*/ 0 w 798990"/>
                <a:gd name="connsiteY3" fmla="*/ 929539 h 929539"/>
                <a:gd name="connsiteX4" fmla="*/ 532660 w 798990"/>
                <a:gd name="connsiteY4" fmla="*/ 0 h 929539"/>
                <a:gd name="connsiteX0" fmla="*/ 532660 w 798990"/>
                <a:gd name="connsiteY0" fmla="*/ 0 h 911784"/>
                <a:gd name="connsiteX1" fmla="*/ 798990 w 798990"/>
                <a:gd name="connsiteY1" fmla="*/ 1 h 911784"/>
                <a:gd name="connsiteX2" fmla="*/ 284085 w 798990"/>
                <a:gd name="connsiteY2" fmla="*/ 911784 h 911784"/>
                <a:gd name="connsiteX3" fmla="*/ 0 w 798990"/>
                <a:gd name="connsiteY3" fmla="*/ 911784 h 911784"/>
                <a:gd name="connsiteX4" fmla="*/ 532660 w 798990"/>
                <a:gd name="connsiteY4" fmla="*/ 0 h 91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990" h="911784">
                  <a:moveTo>
                    <a:pt x="532660" y="0"/>
                  </a:moveTo>
                  <a:lnTo>
                    <a:pt x="798990" y="1"/>
                  </a:lnTo>
                  <a:lnTo>
                    <a:pt x="284085" y="911784"/>
                  </a:lnTo>
                  <a:lnTo>
                    <a:pt x="0" y="911784"/>
                  </a:lnTo>
                  <a:lnTo>
                    <a:pt x="53266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9CA79CAE-9F9D-4B64-AA6F-E2001F4D8D36}"/>
                </a:ext>
              </a:extLst>
            </p:cNvPr>
            <p:cNvSpPr/>
            <p:nvPr/>
          </p:nvSpPr>
          <p:spPr>
            <a:xfrm>
              <a:off x="2738333" y="1852514"/>
              <a:ext cx="1024617" cy="1125791"/>
            </a:xfrm>
            <a:custGeom>
              <a:avLst/>
              <a:gdLst>
                <a:gd name="connsiteX0" fmla="*/ 0 w 284085"/>
                <a:gd name="connsiteY0" fmla="*/ 0 h 911783"/>
                <a:gd name="connsiteX1" fmla="*/ 284085 w 284085"/>
                <a:gd name="connsiteY1" fmla="*/ 0 h 911783"/>
                <a:gd name="connsiteX2" fmla="*/ 284085 w 284085"/>
                <a:gd name="connsiteY2" fmla="*/ 911783 h 911783"/>
                <a:gd name="connsiteX3" fmla="*/ 0 w 284085"/>
                <a:gd name="connsiteY3" fmla="*/ 911783 h 911783"/>
                <a:gd name="connsiteX4" fmla="*/ 0 w 284085"/>
                <a:gd name="connsiteY4" fmla="*/ 0 h 911783"/>
                <a:gd name="connsiteX0" fmla="*/ 0 w 798990"/>
                <a:gd name="connsiteY0" fmla="*/ 0 h 911783"/>
                <a:gd name="connsiteX1" fmla="*/ 798990 w 798990"/>
                <a:gd name="connsiteY1" fmla="*/ 17756 h 911783"/>
                <a:gd name="connsiteX2" fmla="*/ 284085 w 798990"/>
                <a:gd name="connsiteY2" fmla="*/ 911783 h 911783"/>
                <a:gd name="connsiteX3" fmla="*/ 0 w 798990"/>
                <a:gd name="connsiteY3" fmla="*/ 911783 h 911783"/>
                <a:gd name="connsiteX4" fmla="*/ 0 w 798990"/>
                <a:gd name="connsiteY4" fmla="*/ 0 h 911783"/>
                <a:gd name="connsiteX0" fmla="*/ 0 w 798990"/>
                <a:gd name="connsiteY0" fmla="*/ 0 h 911783"/>
                <a:gd name="connsiteX1" fmla="*/ 798990 w 798990"/>
                <a:gd name="connsiteY1" fmla="*/ 0 h 911783"/>
                <a:gd name="connsiteX2" fmla="*/ 284085 w 798990"/>
                <a:gd name="connsiteY2" fmla="*/ 911783 h 911783"/>
                <a:gd name="connsiteX3" fmla="*/ 0 w 798990"/>
                <a:gd name="connsiteY3" fmla="*/ 911783 h 911783"/>
                <a:gd name="connsiteX4" fmla="*/ 0 w 798990"/>
                <a:gd name="connsiteY4" fmla="*/ 0 h 911783"/>
                <a:gd name="connsiteX0" fmla="*/ 497149 w 798990"/>
                <a:gd name="connsiteY0" fmla="*/ 8878 h 911783"/>
                <a:gd name="connsiteX1" fmla="*/ 798990 w 798990"/>
                <a:gd name="connsiteY1" fmla="*/ 0 h 911783"/>
                <a:gd name="connsiteX2" fmla="*/ 284085 w 798990"/>
                <a:gd name="connsiteY2" fmla="*/ 911783 h 911783"/>
                <a:gd name="connsiteX3" fmla="*/ 0 w 798990"/>
                <a:gd name="connsiteY3" fmla="*/ 911783 h 911783"/>
                <a:gd name="connsiteX4" fmla="*/ 497149 w 798990"/>
                <a:gd name="connsiteY4" fmla="*/ 8878 h 911783"/>
                <a:gd name="connsiteX0" fmla="*/ 506027 w 798990"/>
                <a:gd name="connsiteY0" fmla="*/ 0 h 920661"/>
                <a:gd name="connsiteX1" fmla="*/ 798990 w 798990"/>
                <a:gd name="connsiteY1" fmla="*/ 8878 h 920661"/>
                <a:gd name="connsiteX2" fmla="*/ 284085 w 798990"/>
                <a:gd name="connsiteY2" fmla="*/ 920661 h 920661"/>
                <a:gd name="connsiteX3" fmla="*/ 0 w 798990"/>
                <a:gd name="connsiteY3" fmla="*/ 920661 h 920661"/>
                <a:gd name="connsiteX4" fmla="*/ 506027 w 798990"/>
                <a:gd name="connsiteY4" fmla="*/ 0 h 920661"/>
                <a:gd name="connsiteX0" fmla="*/ 532660 w 798990"/>
                <a:gd name="connsiteY0" fmla="*/ 0 h 929539"/>
                <a:gd name="connsiteX1" fmla="*/ 798990 w 798990"/>
                <a:gd name="connsiteY1" fmla="*/ 17756 h 929539"/>
                <a:gd name="connsiteX2" fmla="*/ 284085 w 798990"/>
                <a:gd name="connsiteY2" fmla="*/ 929539 h 929539"/>
                <a:gd name="connsiteX3" fmla="*/ 0 w 798990"/>
                <a:gd name="connsiteY3" fmla="*/ 929539 h 929539"/>
                <a:gd name="connsiteX4" fmla="*/ 532660 w 798990"/>
                <a:gd name="connsiteY4" fmla="*/ 0 h 929539"/>
                <a:gd name="connsiteX0" fmla="*/ 532660 w 798990"/>
                <a:gd name="connsiteY0" fmla="*/ 0 h 911784"/>
                <a:gd name="connsiteX1" fmla="*/ 798990 w 798990"/>
                <a:gd name="connsiteY1" fmla="*/ 1 h 911784"/>
                <a:gd name="connsiteX2" fmla="*/ 284085 w 798990"/>
                <a:gd name="connsiteY2" fmla="*/ 911784 h 911784"/>
                <a:gd name="connsiteX3" fmla="*/ 0 w 798990"/>
                <a:gd name="connsiteY3" fmla="*/ 911784 h 911784"/>
                <a:gd name="connsiteX4" fmla="*/ 532660 w 798990"/>
                <a:gd name="connsiteY4" fmla="*/ 0 h 91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990" h="911784">
                  <a:moveTo>
                    <a:pt x="532660" y="0"/>
                  </a:moveTo>
                  <a:lnTo>
                    <a:pt x="798990" y="1"/>
                  </a:lnTo>
                  <a:lnTo>
                    <a:pt x="284085" y="911784"/>
                  </a:lnTo>
                  <a:lnTo>
                    <a:pt x="0" y="911784"/>
                  </a:lnTo>
                  <a:lnTo>
                    <a:pt x="53266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0">
              <a:extLst>
                <a:ext uri="{FF2B5EF4-FFF2-40B4-BE49-F238E27FC236}">
                  <a16:creationId xmlns:a16="http://schemas.microsoft.com/office/drawing/2014/main" id="{BE3FA68E-3FF4-4DCA-A837-CDCEB6A81DE3}"/>
                </a:ext>
              </a:extLst>
            </p:cNvPr>
            <p:cNvSpPr/>
            <p:nvPr/>
          </p:nvSpPr>
          <p:spPr>
            <a:xfrm>
              <a:off x="3727311" y="1852514"/>
              <a:ext cx="842464" cy="1125791"/>
            </a:xfrm>
            <a:custGeom>
              <a:avLst/>
              <a:gdLst>
                <a:gd name="connsiteX0" fmla="*/ 0 w 284085"/>
                <a:gd name="connsiteY0" fmla="*/ 0 h 911783"/>
                <a:gd name="connsiteX1" fmla="*/ 284085 w 284085"/>
                <a:gd name="connsiteY1" fmla="*/ 0 h 911783"/>
                <a:gd name="connsiteX2" fmla="*/ 284085 w 284085"/>
                <a:gd name="connsiteY2" fmla="*/ 911783 h 911783"/>
                <a:gd name="connsiteX3" fmla="*/ 0 w 284085"/>
                <a:gd name="connsiteY3" fmla="*/ 911783 h 911783"/>
                <a:gd name="connsiteX4" fmla="*/ 0 w 284085"/>
                <a:gd name="connsiteY4" fmla="*/ 0 h 911783"/>
                <a:gd name="connsiteX0" fmla="*/ 0 w 798990"/>
                <a:gd name="connsiteY0" fmla="*/ 0 h 911783"/>
                <a:gd name="connsiteX1" fmla="*/ 798990 w 798990"/>
                <a:gd name="connsiteY1" fmla="*/ 17756 h 911783"/>
                <a:gd name="connsiteX2" fmla="*/ 284085 w 798990"/>
                <a:gd name="connsiteY2" fmla="*/ 911783 h 911783"/>
                <a:gd name="connsiteX3" fmla="*/ 0 w 798990"/>
                <a:gd name="connsiteY3" fmla="*/ 911783 h 911783"/>
                <a:gd name="connsiteX4" fmla="*/ 0 w 798990"/>
                <a:gd name="connsiteY4" fmla="*/ 0 h 911783"/>
                <a:gd name="connsiteX0" fmla="*/ 0 w 798990"/>
                <a:gd name="connsiteY0" fmla="*/ 0 h 911783"/>
                <a:gd name="connsiteX1" fmla="*/ 798990 w 798990"/>
                <a:gd name="connsiteY1" fmla="*/ 0 h 911783"/>
                <a:gd name="connsiteX2" fmla="*/ 284085 w 798990"/>
                <a:gd name="connsiteY2" fmla="*/ 911783 h 911783"/>
                <a:gd name="connsiteX3" fmla="*/ 0 w 798990"/>
                <a:gd name="connsiteY3" fmla="*/ 911783 h 911783"/>
                <a:gd name="connsiteX4" fmla="*/ 0 w 798990"/>
                <a:gd name="connsiteY4" fmla="*/ 0 h 911783"/>
                <a:gd name="connsiteX0" fmla="*/ 497149 w 798990"/>
                <a:gd name="connsiteY0" fmla="*/ 8878 h 911783"/>
                <a:gd name="connsiteX1" fmla="*/ 798990 w 798990"/>
                <a:gd name="connsiteY1" fmla="*/ 0 h 911783"/>
                <a:gd name="connsiteX2" fmla="*/ 284085 w 798990"/>
                <a:gd name="connsiteY2" fmla="*/ 911783 h 911783"/>
                <a:gd name="connsiteX3" fmla="*/ 0 w 798990"/>
                <a:gd name="connsiteY3" fmla="*/ 911783 h 911783"/>
                <a:gd name="connsiteX4" fmla="*/ 497149 w 798990"/>
                <a:gd name="connsiteY4" fmla="*/ 8878 h 911783"/>
                <a:gd name="connsiteX0" fmla="*/ 506027 w 798990"/>
                <a:gd name="connsiteY0" fmla="*/ 0 h 920661"/>
                <a:gd name="connsiteX1" fmla="*/ 798990 w 798990"/>
                <a:gd name="connsiteY1" fmla="*/ 8878 h 920661"/>
                <a:gd name="connsiteX2" fmla="*/ 284085 w 798990"/>
                <a:gd name="connsiteY2" fmla="*/ 920661 h 920661"/>
                <a:gd name="connsiteX3" fmla="*/ 0 w 798990"/>
                <a:gd name="connsiteY3" fmla="*/ 920661 h 920661"/>
                <a:gd name="connsiteX4" fmla="*/ 506027 w 798990"/>
                <a:gd name="connsiteY4" fmla="*/ 0 h 920661"/>
                <a:gd name="connsiteX0" fmla="*/ 532660 w 798990"/>
                <a:gd name="connsiteY0" fmla="*/ 0 h 929539"/>
                <a:gd name="connsiteX1" fmla="*/ 798990 w 798990"/>
                <a:gd name="connsiteY1" fmla="*/ 17756 h 929539"/>
                <a:gd name="connsiteX2" fmla="*/ 284085 w 798990"/>
                <a:gd name="connsiteY2" fmla="*/ 929539 h 929539"/>
                <a:gd name="connsiteX3" fmla="*/ 0 w 798990"/>
                <a:gd name="connsiteY3" fmla="*/ 929539 h 929539"/>
                <a:gd name="connsiteX4" fmla="*/ 532660 w 798990"/>
                <a:gd name="connsiteY4" fmla="*/ 0 h 929539"/>
                <a:gd name="connsiteX0" fmla="*/ 532660 w 798990"/>
                <a:gd name="connsiteY0" fmla="*/ 0 h 911784"/>
                <a:gd name="connsiteX1" fmla="*/ 798990 w 798990"/>
                <a:gd name="connsiteY1" fmla="*/ 1 h 911784"/>
                <a:gd name="connsiteX2" fmla="*/ 284085 w 798990"/>
                <a:gd name="connsiteY2" fmla="*/ 911784 h 911784"/>
                <a:gd name="connsiteX3" fmla="*/ 0 w 798990"/>
                <a:gd name="connsiteY3" fmla="*/ 911784 h 911784"/>
                <a:gd name="connsiteX4" fmla="*/ 532660 w 798990"/>
                <a:gd name="connsiteY4" fmla="*/ 0 h 911784"/>
                <a:gd name="connsiteX0" fmla="*/ 532660 w 809603"/>
                <a:gd name="connsiteY0" fmla="*/ 9281 h 921065"/>
                <a:gd name="connsiteX1" fmla="*/ 798990 w 809603"/>
                <a:gd name="connsiteY1" fmla="*/ 9282 h 921065"/>
                <a:gd name="connsiteX2" fmla="*/ 809603 w 809603"/>
                <a:gd name="connsiteY2" fmla="*/ 0 h 921065"/>
                <a:gd name="connsiteX3" fmla="*/ 284085 w 809603"/>
                <a:gd name="connsiteY3" fmla="*/ 921065 h 921065"/>
                <a:gd name="connsiteX4" fmla="*/ 0 w 809603"/>
                <a:gd name="connsiteY4" fmla="*/ 921065 h 921065"/>
                <a:gd name="connsiteX5" fmla="*/ 532660 w 809603"/>
                <a:gd name="connsiteY5" fmla="*/ 9281 h 921065"/>
                <a:gd name="connsiteX0" fmla="*/ 532660 w 889502"/>
                <a:gd name="connsiteY0" fmla="*/ 0 h 911784"/>
                <a:gd name="connsiteX1" fmla="*/ 798990 w 889502"/>
                <a:gd name="connsiteY1" fmla="*/ 1 h 911784"/>
                <a:gd name="connsiteX2" fmla="*/ 889502 w 889502"/>
                <a:gd name="connsiteY2" fmla="*/ 665422 h 911784"/>
                <a:gd name="connsiteX3" fmla="*/ 284085 w 889502"/>
                <a:gd name="connsiteY3" fmla="*/ 911784 h 911784"/>
                <a:gd name="connsiteX4" fmla="*/ 0 w 889502"/>
                <a:gd name="connsiteY4" fmla="*/ 911784 h 911784"/>
                <a:gd name="connsiteX5" fmla="*/ 532660 w 889502"/>
                <a:gd name="connsiteY5" fmla="*/ 0 h 911784"/>
                <a:gd name="connsiteX0" fmla="*/ 532660 w 798990"/>
                <a:gd name="connsiteY0" fmla="*/ 0 h 911784"/>
                <a:gd name="connsiteX1" fmla="*/ 798990 w 798990"/>
                <a:gd name="connsiteY1" fmla="*/ 1 h 911784"/>
                <a:gd name="connsiteX2" fmla="*/ 632049 w 798990"/>
                <a:gd name="connsiteY2" fmla="*/ 319193 h 911784"/>
                <a:gd name="connsiteX3" fmla="*/ 284085 w 798990"/>
                <a:gd name="connsiteY3" fmla="*/ 911784 h 911784"/>
                <a:gd name="connsiteX4" fmla="*/ 0 w 798990"/>
                <a:gd name="connsiteY4" fmla="*/ 911784 h 911784"/>
                <a:gd name="connsiteX5" fmla="*/ 532660 w 798990"/>
                <a:gd name="connsiteY5" fmla="*/ 0 h 911784"/>
                <a:gd name="connsiteX0" fmla="*/ 532660 w 798990"/>
                <a:gd name="connsiteY0" fmla="*/ 0 h 911784"/>
                <a:gd name="connsiteX1" fmla="*/ 798990 w 798990"/>
                <a:gd name="connsiteY1" fmla="*/ 1 h 911784"/>
                <a:gd name="connsiteX2" fmla="*/ 658682 w 798990"/>
                <a:gd name="connsiteY2" fmla="*/ 283682 h 911784"/>
                <a:gd name="connsiteX3" fmla="*/ 284085 w 798990"/>
                <a:gd name="connsiteY3" fmla="*/ 911784 h 911784"/>
                <a:gd name="connsiteX4" fmla="*/ 0 w 798990"/>
                <a:gd name="connsiteY4" fmla="*/ 911784 h 911784"/>
                <a:gd name="connsiteX5" fmla="*/ 532660 w 798990"/>
                <a:gd name="connsiteY5" fmla="*/ 0 h 911784"/>
                <a:gd name="connsiteX0" fmla="*/ 532660 w 798990"/>
                <a:gd name="connsiteY0" fmla="*/ 0 h 911784"/>
                <a:gd name="connsiteX1" fmla="*/ 798990 w 798990"/>
                <a:gd name="connsiteY1" fmla="*/ 1 h 911784"/>
                <a:gd name="connsiteX2" fmla="*/ 649804 w 798990"/>
                <a:gd name="connsiteY2" fmla="*/ 274804 h 911784"/>
                <a:gd name="connsiteX3" fmla="*/ 284085 w 798990"/>
                <a:gd name="connsiteY3" fmla="*/ 911784 h 911784"/>
                <a:gd name="connsiteX4" fmla="*/ 0 w 798990"/>
                <a:gd name="connsiteY4" fmla="*/ 911784 h 911784"/>
                <a:gd name="connsiteX5" fmla="*/ 532660 w 798990"/>
                <a:gd name="connsiteY5" fmla="*/ 0 h 911784"/>
                <a:gd name="connsiteX0" fmla="*/ 532660 w 692458"/>
                <a:gd name="connsiteY0" fmla="*/ 0 h 911784"/>
                <a:gd name="connsiteX1" fmla="*/ 692458 w 692458"/>
                <a:gd name="connsiteY1" fmla="*/ 26634 h 911784"/>
                <a:gd name="connsiteX2" fmla="*/ 649804 w 692458"/>
                <a:gd name="connsiteY2" fmla="*/ 274804 h 911784"/>
                <a:gd name="connsiteX3" fmla="*/ 284085 w 692458"/>
                <a:gd name="connsiteY3" fmla="*/ 911784 h 911784"/>
                <a:gd name="connsiteX4" fmla="*/ 0 w 692458"/>
                <a:gd name="connsiteY4" fmla="*/ 911784 h 911784"/>
                <a:gd name="connsiteX5" fmla="*/ 532660 w 692458"/>
                <a:gd name="connsiteY5" fmla="*/ 0 h 911784"/>
                <a:gd name="connsiteX0" fmla="*/ 532660 w 674703"/>
                <a:gd name="connsiteY0" fmla="*/ 0 h 911784"/>
                <a:gd name="connsiteX1" fmla="*/ 674703 w 674703"/>
                <a:gd name="connsiteY1" fmla="*/ 8878 h 911784"/>
                <a:gd name="connsiteX2" fmla="*/ 649804 w 674703"/>
                <a:gd name="connsiteY2" fmla="*/ 274804 h 911784"/>
                <a:gd name="connsiteX3" fmla="*/ 284085 w 674703"/>
                <a:gd name="connsiteY3" fmla="*/ 911784 h 911784"/>
                <a:gd name="connsiteX4" fmla="*/ 0 w 674703"/>
                <a:gd name="connsiteY4" fmla="*/ 911784 h 911784"/>
                <a:gd name="connsiteX5" fmla="*/ 532660 w 674703"/>
                <a:gd name="connsiteY5" fmla="*/ 0 h 911784"/>
                <a:gd name="connsiteX0" fmla="*/ 532660 w 656948"/>
                <a:gd name="connsiteY0" fmla="*/ 0 h 911784"/>
                <a:gd name="connsiteX1" fmla="*/ 656948 w 656948"/>
                <a:gd name="connsiteY1" fmla="*/ 8878 h 911784"/>
                <a:gd name="connsiteX2" fmla="*/ 649804 w 656948"/>
                <a:gd name="connsiteY2" fmla="*/ 274804 h 911784"/>
                <a:gd name="connsiteX3" fmla="*/ 284085 w 656948"/>
                <a:gd name="connsiteY3" fmla="*/ 911784 h 911784"/>
                <a:gd name="connsiteX4" fmla="*/ 0 w 656948"/>
                <a:gd name="connsiteY4" fmla="*/ 911784 h 911784"/>
                <a:gd name="connsiteX5" fmla="*/ 532660 w 656948"/>
                <a:gd name="connsiteY5" fmla="*/ 0 h 911784"/>
                <a:gd name="connsiteX0" fmla="*/ 532660 w 656948"/>
                <a:gd name="connsiteY0" fmla="*/ 17755 h 929539"/>
                <a:gd name="connsiteX1" fmla="*/ 656948 w 656948"/>
                <a:gd name="connsiteY1" fmla="*/ 0 h 929539"/>
                <a:gd name="connsiteX2" fmla="*/ 649804 w 656948"/>
                <a:gd name="connsiteY2" fmla="*/ 292559 h 929539"/>
                <a:gd name="connsiteX3" fmla="*/ 284085 w 656948"/>
                <a:gd name="connsiteY3" fmla="*/ 929539 h 929539"/>
                <a:gd name="connsiteX4" fmla="*/ 0 w 656948"/>
                <a:gd name="connsiteY4" fmla="*/ 929539 h 929539"/>
                <a:gd name="connsiteX5" fmla="*/ 532660 w 656948"/>
                <a:gd name="connsiteY5" fmla="*/ 17755 h 929539"/>
                <a:gd name="connsiteX0" fmla="*/ 532660 w 656948"/>
                <a:gd name="connsiteY0" fmla="*/ 0 h 911784"/>
                <a:gd name="connsiteX1" fmla="*/ 656948 w 656948"/>
                <a:gd name="connsiteY1" fmla="*/ 17755 h 911784"/>
                <a:gd name="connsiteX2" fmla="*/ 649804 w 656948"/>
                <a:gd name="connsiteY2" fmla="*/ 274804 h 911784"/>
                <a:gd name="connsiteX3" fmla="*/ 284085 w 656948"/>
                <a:gd name="connsiteY3" fmla="*/ 911784 h 911784"/>
                <a:gd name="connsiteX4" fmla="*/ 0 w 656948"/>
                <a:gd name="connsiteY4" fmla="*/ 911784 h 911784"/>
                <a:gd name="connsiteX5" fmla="*/ 532660 w 656948"/>
                <a:gd name="connsiteY5" fmla="*/ 0 h 911784"/>
                <a:gd name="connsiteX0" fmla="*/ 532660 w 656948"/>
                <a:gd name="connsiteY0" fmla="*/ 0 h 911784"/>
                <a:gd name="connsiteX1" fmla="*/ 656948 w 656948"/>
                <a:gd name="connsiteY1" fmla="*/ 0 h 911784"/>
                <a:gd name="connsiteX2" fmla="*/ 649804 w 656948"/>
                <a:gd name="connsiteY2" fmla="*/ 274804 h 911784"/>
                <a:gd name="connsiteX3" fmla="*/ 284085 w 656948"/>
                <a:gd name="connsiteY3" fmla="*/ 911784 h 911784"/>
                <a:gd name="connsiteX4" fmla="*/ 0 w 656948"/>
                <a:gd name="connsiteY4" fmla="*/ 911784 h 911784"/>
                <a:gd name="connsiteX5" fmla="*/ 532660 w 656948"/>
                <a:gd name="connsiteY5" fmla="*/ 0 h 91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948" h="911784">
                  <a:moveTo>
                    <a:pt x="532660" y="0"/>
                  </a:moveTo>
                  <a:lnTo>
                    <a:pt x="656948" y="0"/>
                  </a:lnTo>
                  <a:lnTo>
                    <a:pt x="649804" y="274804"/>
                  </a:lnTo>
                  <a:lnTo>
                    <a:pt x="284085" y="911784"/>
                  </a:lnTo>
                  <a:lnTo>
                    <a:pt x="0" y="911784"/>
                  </a:lnTo>
                  <a:lnTo>
                    <a:pt x="53266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0">
              <a:extLst>
                <a:ext uri="{FF2B5EF4-FFF2-40B4-BE49-F238E27FC236}">
                  <a16:creationId xmlns:a16="http://schemas.microsoft.com/office/drawing/2014/main" id="{29B710F9-6A46-4AD6-86F3-1D21B4304AF4}"/>
                </a:ext>
              </a:extLst>
            </p:cNvPr>
            <p:cNvSpPr/>
            <p:nvPr/>
          </p:nvSpPr>
          <p:spPr>
            <a:xfrm rot="10800000" flipH="1">
              <a:off x="268604" y="1849780"/>
              <a:ext cx="485096" cy="786078"/>
            </a:xfrm>
            <a:custGeom>
              <a:avLst/>
              <a:gdLst>
                <a:gd name="connsiteX0" fmla="*/ 0 w 378274"/>
                <a:gd name="connsiteY0" fmla="*/ 681037 h 681037"/>
                <a:gd name="connsiteX1" fmla="*/ 0 w 378274"/>
                <a:gd name="connsiteY1" fmla="*/ 0 h 681037"/>
                <a:gd name="connsiteX2" fmla="*/ 378274 w 378274"/>
                <a:gd name="connsiteY2" fmla="*/ 681037 h 681037"/>
                <a:gd name="connsiteX3" fmla="*/ 0 w 378274"/>
                <a:gd name="connsiteY3" fmla="*/ 681037 h 681037"/>
                <a:gd name="connsiteX0" fmla="*/ 1 w 378275"/>
                <a:gd name="connsiteY0" fmla="*/ 681037 h 681037"/>
                <a:gd name="connsiteX1" fmla="*/ 0 w 378275"/>
                <a:gd name="connsiteY1" fmla="*/ 679227 h 681037"/>
                <a:gd name="connsiteX2" fmla="*/ 1 w 378275"/>
                <a:gd name="connsiteY2" fmla="*/ 0 h 681037"/>
                <a:gd name="connsiteX3" fmla="*/ 378275 w 378275"/>
                <a:gd name="connsiteY3" fmla="*/ 681037 h 681037"/>
                <a:gd name="connsiteX4" fmla="*/ 1 w 378275"/>
                <a:gd name="connsiteY4" fmla="*/ 681037 h 681037"/>
                <a:gd name="connsiteX0" fmla="*/ 115411 w 378275"/>
                <a:gd name="connsiteY0" fmla="*/ 672160 h 681037"/>
                <a:gd name="connsiteX1" fmla="*/ 0 w 378275"/>
                <a:gd name="connsiteY1" fmla="*/ 679227 h 681037"/>
                <a:gd name="connsiteX2" fmla="*/ 1 w 378275"/>
                <a:gd name="connsiteY2" fmla="*/ 0 h 681037"/>
                <a:gd name="connsiteX3" fmla="*/ 378275 w 378275"/>
                <a:gd name="connsiteY3" fmla="*/ 681037 h 681037"/>
                <a:gd name="connsiteX4" fmla="*/ 115411 w 378275"/>
                <a:gd name="connsiteY4" fmla="*/ 672160 h 681037"/>
                <a:gd name="connsiteX0" fmla="*/ 115411 w 378275"/>
                <a:gd name="connsiteY0" fmla="*/ 672160 h 681037"/>
                <a:gd name="connsiteX1" fmla="*/ 0 w 378275"/>
                <a:gd name="connsiteY1" fmla="*/ 475040 h 681037"/>
                <a:gd name="connsiteX2" fmla="*/ 1 w 378275"/>
                <a:gd name="connsiteY2" fmla="*/ 0 h 681037"/>
                <a:gd name="connsiteX3" fmla="*/ 378275 w 378275"/>
                <a:gd name="connsiteY3" fmla="*/ 681037 h 681037"/>
                <a:gd name="connsiteX4" fmla="*/ 115411 w 378275"/>
                <a:gd name="connsiteY4" fmla="*/ 672160 h 681037"/>
                <a:gd name="connsiteX0" fmla="*/ 124289 w 378275"/>
                <a:gd name="connsiteY0" fmla="*/ 681037 h 681037"/>
                <a:gd name="connsiteX1" fmla="*/ 0 w 378275"/>
                <a:gd name="connsiteY1" fmla="*/ 475040 h 681037"/>
                <a:gd name="connsiteX2" fmla="*/ 1 w 378275"/>
                <a:gd name="connsiteY2" fmla="*/ 0 h 681037"/>
                <a:gd name="connsiteX3" fmla="*/ 378275 w 378275"/>
                <a:gd name="connsiteY3" fmla="*/ 681037 h 681037"/>
                <a:gd name="connsiteX4" fmla="*/ 124289 w 378275"/>
                <a:gd name="connsiteY4" fmla="*/ 681037 h 681037"/>
                <a:gd name="connsiteX0" fmla="*/ 124289 w 378275"/>
                <a:gd name="connsiteY0" fmla="*/ 681037 h 681037"/>
                <a:gd name="connsiteX1" fmla="*/ 0 w 378275"/>
                <a:gd name="connsiteY1" fmla="*/ 412896 h 681037"/>
                <a:gd name="connsiteX2" fmla="*/ 1 w 378275"/>
                <a:gd name="connsiteY2" fmla="*/ 0 h 681037"/>
                <a:gd name="connsiteX3" fmla="*/ 378275 w 378275"/>
                <a:gd name="connsiteY3" fmla="*/ 681037 h 681037"/>
                <a:gd name="connsiteX4" fmla="*/ 124289 w 378275"/>
                <a:gd name="connsiteY4" fmla="*/ 681037 h 681037"/>
                <a:gd name="connsiteX0" fmla="*/ 124289 w 378275"/>
                <a:gd name="connsiteY0" fmla="*/ 681037 h 681037"/>
                <a:gd name="connsiteX1" fmla="*/ 0 w 378275"/>
                <a:gd name="connsiteY1" fmla="*/ 457284 h 681037"/>
                <a:gd name="connsiteX2" fmla="*/ 1 w 378275"/>
                <a:gd name="connsiteY2" fmla="*/ 0 h 681037"/>
                <a:gd name="connsiteX3" fmla="*/ 378275 w 378275"/>
                <a:gd name="connsiteY3" fmla="*/ 681037 h 681037"/>
                <a:gd name="connsiteX4" fmla="*/ 124289 w 378275"/>
                <a:gd name="connsiteY4" fmla="*/ 681037 h 681037"/>
                <a:gd name="connsiteX0" fmla="*/ 159800 w 378275"/>
                <a:gd name="connsiteY0" fmla="*/ 681037 h 681037"/>
                <a:gd name="connsiteX1" fmla="*/ 0 w 378275"/>
                <a:gd name="connsiteY1" fmla="*/ 457284 h 681037"/>
                <a:gd name="connsiteX2" fmla="*/ 1 w 378275"/>
                <a:gd name="connsiteY2" fmla="*/ 0 h 681037"/>
                <a:gd name="connsiteX3" fmla="*/ 378275 w 378275"/>
                <a:gd name="connsiteY3" fmla="*/ 681037 h 681037"/>
                <a:gd name="connsiteX4" fmla="*/ 159800 w 378275"/>
                <a:gd name="connsiteY4" fmla="*/ 681037 h 681037"/>
                <a:gd name="connsiteX0" fmla="*/ 133167 w 378275"/>
                <a:gd name="connsiteY0" fmla="*/ 681037 h 681037"/>
                <a:gd name="connsiteX1" fmla="*/ 0 w 378275"/>
                <a:gd name="connsiteY1" fmla="*/ 457284 h 681037"/>
                <a:gd name="connsiteX2" fmla="*/ 1 w 378275"/>
                <a:gd name="connsiteY2" fmla="*/ 0 h 681037"/>
                <a:gd name="connsiteX3" fmla="*/ 378275 w 378275"/>
                <a:gd name="connsiteY3" fmla="*/ 681037 h 681037"/>
                <a:gd name="connsiteX4" fmla="*/ 133167 w 378275"/>
                <a:gd name="connsiteY4" fmla="*/ 681037 h 681037"/>
                <a:gd name="connsiteX0" fmla="*/ 133167 w 378275"/>
                <a:gd name="connsiteY0" fmla="*/ 698792 h 698792"/>
                <a:gd name="connsiteX1" fmla="*/ 0 w 378275"/>
                <a:gd name="connsiteY1" fmla="*/ 457284 h 698792"/>
                <a:gd name="connsiteX2" fmla="*/ 1 w 378275"/>
                <a:gd name="connsiteY2" fmla="*/ 0 h 698792"/>
                <a:gd name="connsiteX3" fmla="*/ 378275 w 378275"/>
                <a:gd name="connsiteY3" fmla="*/ 681037 h 698792"/>
                <a:gd name="connsiteX4" fmla="*/ 133167 w 378275"/>
                <a:gd name="connsiteY4" fmla="*/ 698792 h 698792"/>
                <a:gd name="connsiteX0" fmla="*/ 133167 w 378275"/>
                <a:gd name="connsiteY0" fmla="*/ 672159 h 681037"/>
                <a:gd name="connsiteX1" fmla="*/ 0 w 378275"/>
                <a:gd name="connsiteY1" fmla="*/ 457284 h 681037"/>
                <a:gd name="connsiteX2" fmla="*/ 1 w 378275"/>
                <a:gd name="connsiteY2" fmla="*/ 0 h 681037"/>
                <a:gd name="connsiteX3" fmla="*/ 378275 w 378275"/>
                <a:gd name="connsiteY3" fmla="*/ 681037 h 681037"/>
                <a:gd name="connsiteX4" fmla="*/ 133167 w 378275"/>
                <a:gd name="connsiteY4" fmla="*/ 672159 h 681037"/>
                <a:gd name="connsiteX0" fmla="*/ 133167 w 378275"/>
                <a:gd name="connsiteY0" fmla="*/ 689915 h 689915"/>
                <a:gd name="connsiteX1" fmla="*/ 0 w 378275"/>
                <a:gd name="connsiteY1" fmla="*/ 457284 h 689915"/>
                <a:gd name="connsiteX2" fmla="*/ 1 w 378275"/>
                <a:gd name="connsiteY2" fmla="*/ 0 h 689915"/>
                <a:gd name="connsiteX3" fmla="*/ 378275 w 378275"/>
                <a:gd name="connsiteY3" fmla="*/ 681037 h 689915"/>
                <a:gd name="connsiteX4" fmla="*/ 133167 w 378275"/>
                <a:gd name="connsiteY4" fmla="*/ 689915 h 689915"/>
                <a:gd name="connsiteX0" fmla="*/ 133167 w 378275"/>
                <a:gd name="connsiteY0" fmla="*/ 663282 h 681037"/>
                <a:gd name="connsiteX1" fmla="*/ 0 w 378275"/>
                <a:gd name="connsiteY1" fmla="*/ 457284 h 681037"/>
                <a:gd name="connsiteX2" fmla="*/ 1 w 378275"/>
                <a:gd name="connsiteY2" fmla="*/ 0 h 681037"/>
                <a:gd name="connsiteX3" fmla="*/ 378275 w 378275"/>
                <a:gd name="connsiteY3" fmla="*/ 681037 h 681037"/>
                <a:gd name="connsiteX4" fmla="*/ 133167 w 378275"/>
                <a:gd name="connsiteY4" fmla="*/ 663282 h 681037"/>
                <a:gd name="connsiteX0" fmla="*/ 133167 w 378275"/>
                <a:gd name="connsiteY0" fmla="*/ 689915 h 689915"/>
                <a:gd name="connsiteX1" fmla="*/ 0 w 378275"/>
                <a:gd name="connsiteY1" fmla="*/ 457284 h 689915"/>
                <a:gd name="connsiteX2" fmla="*/ 1 w 378275"/>
                <a:gd name="connsiteY2" fmla="*/ 0 h 689915"/>
                <a:gd name="connsiteX3" fmla="*/ 378275 w 378275"/>
                <a:gd name="connsiteY3" fmla="*/ 681037 h 689915"/>
                <a:gd name="connsiteX4" fmla="*/ 133167 w 378275"/>
                <a:gd name="connsiteY4" fmla="*/ 689915 h 689915"/>
                <a:gd name="connsiteX0" fmla="*/ 133167 w 378275"/>
                <a:gd name="connsiteY0" fmla="*/ 689915 h 689915"/>
                <a:gd name="connsiteX1" fmla="*/ 0 w 378275"/>
                <a:gd name="connsiteY1" fmla="*/ 457284 h 689915"/>
                <a:gd name="connsiteX2" fmla="*/ 1 w 378275"/>
                <a:gd name="connsiteY2" fmla="*/ 0 h 689915"/>
                <a:gd name="connsiteX3" fmla="*/ 378275 w 378275"/>
                <a:gd name="connsiteY3" fmla="*/ 681037 h 689915"/>
                <a:gd name="connsiteX4" fmla="*/ 133167 w 378275"/>
                <a:gd name="connsiteY4" fmla="*/ 689915 h 689915"/>
                <a:gd name="connsiteX0" fmla="*/ 142044 w 378275"/>
                <a:gd name="connsiteY0" fmla="*/ 689915 h 689915"/>
                <a:gd name="connsiteX1" fmla="*/ 0 w 378275"/>
                <a:gd name="connsiteY1" fmla="*/ 457284 h 689915"/>
                <a:gd name="connsiteX2" fmla="*/ 1 w 378275"/>
                <a:gd name="connsiteY2" fmla="*/ 0 h 689915"/>
                <a:gd name="connsiteX3" fmla="*/ 378275 w 378275"/>
                <a:gd name="connsiteY3" fmla="*/ 681037 h 689915"/>
                <a:gd name="connsiteX4" fmla="*/ 142044 w 378275"/>
                <a:gd name="connsiteY4" fmla="*/ 689915 h 689915"/>
                <a:gd name="connsiteX0" fmla="*/ 159799 w 378275"/>
                <a:gd name="connsiteY0" fmla="*/ 689915 h 689915"/>
                <a:gd name="connsiteX1" fmla="*/ 0 w 378275"/>
                <a:gd name="connsiteY1" fmla="*/ 457284 h 689915"/>
                <a:gd name="connsiteX2" fmla="*/ 1 w 378275"/>
                <a:gd name="connsiteY2" fmla="*/ 0 h 689915"/>
                <a:gd name="connsiteX3" fmla="*/ 378275 w 378275"/>
                <a:gd name="connsiteY3" fmla="*/ 681037 h 689915"/>
                <a:gd name="connsiteX4" fmla="*/ 159799 w 378275"/>
                <a:gd name="connsiteY4" fmla="*/ 689915 h 689915"/>
                <a:gd name="connsiteX0" fmla="*/ 159799 w 378275"/>
                <a:gd name="connsiteY0" fmla="*/ 663282 h 681037"/>
                <a:gd name="connsiteX1" fmla="*/ 0 w 378275"/>
                <a:gd name="connsiteY1" fmla="*/ 457284 h 681037"/>
                <a:gd name="connsiteX2" fmla="*/ 1 w 378275"/>
                <a:gd name="connsiteY2" fmla="*/ 0 h 681037"/>
                <a:gd name="connsiteX3" fmla="*/ 378275 w 378275"/>
                <a:gd name="connsiteY3" fmla="*/ 681037 h 681037"/>
                <a:gd name="connsiteX4" fmla="*/ 159799 w 378275"/>
                <a:gd name="connsiteY4" fmla="*/ 663282 h 681037"/>
                <a:gd name="connsiteX0" fmla="*/ 186432 w 378275"/>
                <a:gd name="connsiteY0" fmla="*/ 583383 h 681037"/>
                <a:gd name="connsiteX1" fmla="*/ 0 w 378275"/>
                <a:gd name="connsiteY1" fmla="*/ 457284 h 681037"/>
                <a:gd name="connsiteX2" fmla="*/ 1 w 378275"/>
                <a:gd name="connsiteY2" fmla="*/ 0 h 681037"/>
                <a:gd name="connsiteX3" fmla="*/ 378275 w 378275"/>
                <a:gd name="connsiteY3" fmla="*/ 681037 h 681037"/>
                <a:gd name="connsiteX4" fmla="*/ 186432 w 378275"/>
                <a:gd name="connsiteY4" fmla="*/ 583383 h 681037"/>
                <a:gd name="connsiteX0" fmla="*/ 168677 w 378275"/>
                <a:gd name="connsiteY0" fmla="*/ 663282 h 681037"/>
                <a:gd name="connsiteX1" fmla="*/ 0 w 378275"/>
                <a:gd name="connsiteY1" fmla="*/ 457284 h 681037"/>
                <a:gd name="connsiteX2" fmla="*/ 1 w 378275"/>
                <a:gd name="connsiteY2" fmla="*/ 0 h 681037"/>
                <a:gd name="connsiteX3" fmla="*/ 378275 w 378275"/>
                <a:gd name="connsiteY3" fmla="*/ 681037 h 681037"/>
                <a:gd name="connsiteX4" fmla="*/ 168677 w 378275"/>
                <a:gd name="connsiteY4" fmla="*/ 663282 h 681037"/>
                <a:gd name="connsiteX0" fmla="*/ 106534 w 378275"/>
                <a:gd name="connsiteY0" fmla="*/ 663282 h 681037"/>
                <a:gd name="connsiteX1" fmla="*/ 0 w 378275"/>
                <a:gd name="connsiteY1" fmla="*/ 457284 h 681037"/>
                <a:gd name="connsiteX2" fmla="*/ 1 w 378275"/>
                <a:gd name="connsiteY2" fmla="*/ 0 h 681037"/>
                <a:gd name="connsiteX3" fmla="*/ 378275 w 378275"/>
                <a:gd name="connsiteY3" fmla="*/ 681037 h 681037"/>
                <a:gd name="connsiteX4" fmla="*/ 106534 w 378275"/>
                <a:gd name="connsiteY4" fmla="*/ 663282 h 681037"/>
                <a:gd name="connsiteX0" fmla="*/ 106534 w 378275"/>
                <a:gd name="connsiteY0" fmla="*/ 672160 h 681037"/>
                <a:gd name="connsiteX1" fmla="*/ 0 w 378275"/>
                <a:gd name="connsiteY1" fmla="*/ 457284 h 681037"/>
                <a:gd name="connsiteX2" fmla="*/ 1 w 378275"/>
                <a:gd name="connsiteY2" fmla="*/ 0 h 681037"/>
                <a:gd name="connsiteX3" fmla="*/ 378275 w 378275"/>
                <a:gd name="connsiteY3" fmla="*/ 681037 h 681037"/>
                <a:gd name="connsiteX4" fmla="*/ 106534 w 378275"/>
                <a:gd name="connsiteY4" fmla="*/ 672160 h 681037"/>
                <a:gd name="connsiteX0" fmla="*/ 142044 w 378275"/>
                <a:gd name="connsiteY0" fmla="*/ 672160 h 681037"/>
                <a:gd name="connsiteX1" fmla="*/ 0 w 378275"/>
                <a:gd name="connsiteY1" fmla="*/ 457284 h 681037"/>
                <a:gd name="connsiteX2" fmla="*/ 1 w 378275"/>
                <a:gd name="connsiteY2" fmla="*/ 0 h 681037"/>
                <a:gd name="connsiteX3" fmla="*/ 378275 w 378275"/>
                <a:gd name="connsiteY3" fmla="*/ 681037 h 681037"/>
                <a:gd name="connsiteX4" fmla="*/ 142044 w 378275"/>
                <a:gd name="connsiteY4" fmla="*/ 672160 h 681037"/>
                <a:gd name="connsiteX0" fmla="*/ 115411 w 378275"/>
                <a:gd name="connsiteY0" fmla="*/ 672160 h 681037"/>
                <a:gd name="connsiteX1" fmla="*/ 0 w 378275"/>
                <a:gd name="connsiteY1" fmla="*/ 457284 h 681037"/>
                <a:gd name="connsiteX2" fmla="*/ 1 w 378275"/>
                <a:gd name="connsiteY2" fmla="*/ 0 h 681037"/>
                <a:gd name="connsiteX3" fmla="*/ 378275 w 378275"/>
                <a:gd name="connsiteY3" fmla="*/ 681037 h 681037"/>
                <a:gd name="connsiteX4" fmla="*/ 115411 w 378275"/>
                <a:gd name="connsiteY4" fmla="*/ 672160 h 681037"/>
                <a:gd name="connsiteX0" fmla="*/ 115411 w 378275"/>
                <a:gd name="connsiteY0" fmla="*/ 592261 h 601138"/>
                <a:gd name="connsiteX1" fmla="*/ 0 w 378275"/>
                <a:gd name="connsiteY1" fmla="*/ 377385 h 601138"/>
                <a:gd name="connsiteX2" fmla="*/ 1 w 378275"/>
                <a:gd name="connsiteY2" fmla="*/ 0 h 601138"/>
                <a:gd name="connsiteX3" fmla="*/ 378275 w 378275"/>
                <a:gd name="connsiteY3" fmla="*/ 601138 h 601138"/>
                <a:gd name="connsiteX4" fmla="*/ 115411 w 378275"/>
                <a:gd name="connsiteY4" fmla="*/ 592261 h 601138"/>
                <a:gd name="connsiteX0" fmla="*/ 115411 w 378275"/>
                <a:gd name="connsiteY0" fmla="*/ 627772 h 636649"/>
                <a:gd name="connsiteX1" fmla="*/ 0 w 378275"/>
                <a:gd name="connsiteY1" fmla="*/ 412896 h 636649"/>
                <a:gd name="connsiteX2" fmla="*/ 1 w 378275"/>
                <a:gd name="connsiteY2" fmla="*/ 0 h 636649"/>
                <a:gd name="connsiteX3" fmla="*/ 378275 w 378275"/>
                <a:gd name="connsiteY3" fmla="*/ 636649 h 636649"/>
                <a:gd name="connsiteX4" fmla="*/ 115411 w 378275"/>
                <a:gd name="connsiteY4" fmla="*/ 627772 h 63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275" h="636649">
                  <a:moveTo>
                    <a:pt x="115411" y="627772"/>
                  </a:moveTo>
                  <a:cubicBezTo>
                    <a:pt x="115411" y="627169"/>
                    <a:pt x="0" y="413499"/>
                    <a:pt x="0" y="412896"/>
                  </a:cubicBezTo>
                  <a:cubicBezTo>
                    <a:pt x="0" y="186487"/>
                    <a:pt x="1" y="226409"/>
                    <a:pt x="1" y="0"/>
                  </a:cubicBezTo>
                  <a:lnTo>
                    <a:pt x="378275" y="636649"/>
                  </a:lnTo>
                  <a:lnTo>
                    <a:pt x="115411" y="62777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0CB12C6B-E040-4693-B980-3B284369D4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74338" y="1124034"/>
              <a:ext cx="996490" cy="71734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1D4A217B-2DE9-434F-AED6-950572EC4BE8}"/>
                </a:ext>
              </a:extLst>
            </p:cNvPr>
            <p:cNvCxnSpPr/>
            <p:nvPr/>
          </p:nvCxnSpPr>
          <p:spPr>
            <a:xfrm flipH="1">
              <a:off x="2578899" y="1014671"/>
              <a:ext cx="1148412" cy="82670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93DE0131-45B1-4F39-AFC3-2F7C9F20CD1B}"/>
                </a:ext>
              </a:extLst>
            </p:cNvPr>
            <p:cNvCxnSpPr/>
            <p:nvPr/>
          </p:nvCxnSpPr>
          <p:spPr>
            <a:xfrm flipH="1">
              <a:off x="1547710" y="1006266"/>
              <a:ext cx="1148412" cy="82670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C445A18E-1987-41FD-B608-9119F8700D3F}"/>
                </a:ext>
              </a:extLst>
            </p:cNvPr>
            <p:cNvCxnSpPr/>
            <p:nvPr/>
          </p:nvCxnSpPr>
          <p:spPr>
            <a:xfrm flipH="1">
              <a:off x="534397" y="1006266"/>
              <a:ext cx="1148412" cy="82670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DA92DD6-4659-475B-A1FF-2884114244E1}"/>
              </a:ext>
            </a:extLst>
          </p:cNvPr>
          <p:cNvSpPr txBox="1"/>
          <p:nvPr/>
        </p:nvSpPr>
        <p:spPr>
          <a:xfrm rot="18101437">
            <a:off x="903243" y="2186632"/>
            <a:ext cx="185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Shadow effect</a:t>
            </a:r>
            <a:endParaRPr lang="ko-KR" altLang="en-US" sz="2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665972-7134-4D6E-8E69-B580532D5016}"/>
              </a:ext>
            </a:extLst>
          </p:cNvPr>
          <p:cNvSpPr txBox="1"/>
          <p:nvPr/>
        </p:nvSpPr>
        <p:spPr>
          <a:xfrm>
            <a:off x="111425" y="3920587"/>
            <a:ext cx="446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GLAD</a:t>
            </a:r>
            <a:endParaRPr lang="ko-KR" altLang="en-US" b="1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096D21E2-669F-487B-92EA-08A41D6C4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87017"/>
            <a:ext cx="9143999" cy="182879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7C99150-76EC-4C1C-A786-84BCE79829D1}"/>
              </a:ext>
            </a:extLst>
          </p:cNvPr>
          <p:cNvSpPr txBox="1"/>
          <p:nvPr/>
        </p:nvSpPr>
        <p:spPr>
          <a:xfrm>
            <a:off x="0" y="6331742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n w="19050">
                  <a:noFill/>
                </a:ln>
              </a:rPr>
              <a:t>Change of refractive indices of Ge according to the deposition angles</a:t>
            </a:r>
            <a:endParaRPr lang="ko-KR" altLang="en-US" b="1" dirty="0">
              <a:ln w="19050">
                <a:noFill/>
              </a:ln>
            </a:endParaRP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BB5365DF-5FCD-4B56-9402-ACC86C8776FA}"/>
              </a:ext>
            </a:extLst>
          </p:cNvPr>
          <p:cNvGrpSpPr/>
          <p:nvPr/>
        </p:nvGrpSpPr>
        <p:grpSpPr>
          <a:xfrm>
            <a:off x="4578534" y="1193010"/>
            <a:ext cx="4565466" cy="1738108"/>
            <a:chOff x="4578534" y="1193010"/>
            <a:chExt cx="4565466" cy="17381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4A07F82-BED0-46E8-9EB2-54A9C7A0EC49}"/>
                    </a:ext>
                  </a:extLst>
                </p:cNvPr>
                <p:cNvSpPr txBox="1"/>
                <p:nvPr/>
              </p:nvSpPr>
              <p:spPr>
                <a:xfrm>
                  <a:off x="4578535" y="1193010"/>
                  <a:ext cx="4565465" cy="9131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rad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4A07F82-BED0-46E8-9EB2-54A9C7A0EC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8535" y="1193010"/>
                  <a:ext cx="4565465" cy="91313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24192CF-6D91-40BF-AA90-590BD58AEE30}"/>
                    </a:ext>
                  </a:extLst>
                </p:cNvPr>
                <p:cNvSpPr txBox="1"/>
                <p:nvPr/>
              </p:nvSpPr>
              <p:spPr>
                <a:xfrm>
                  <a:off x="4579624" y="2145123"/>
                  <a:ext cx="4564375" cy="3162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2−3</m:t>
                            </m:r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1−3</m:t>
                            </m:r>
                            <m:sSub>
                              <m:sSub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24192CF-6D91-40BF-AA90-590BD58AEE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9624" y="2145123"/>
                  <a:ext cx="4564375" cy="3162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8E20649-744F-4B83-94A1-CED2F1266950}"/>
                </a:ext>
              </a:extLst>
            </p:cNvPr>
            <p:cNvSpPr txBox="1"/>
            <p:nvPr/>
          </p:nvSpPr>
          <p:spPr>
            <a:xfrm>
              <a:off x="4578534" y="2561786"/>
              <a:ext cx="4564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err="1"/>
                <a:t>Bruggman’s</a:t>
              </a:r>
              <a:r>
                <a:rPr lang="en-US" altLang="ko-KR" b="1" dirty="0"/>
                <a:t> model</a:t>
              </a:r>
              <a:endParaRPr lang="ko-KR" altLang="en-US" b="1" dirty="0"/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AC1BC1F3-4085-44DF-9283-9B4350A49E88}"/>
              </a:ext>
            </a:extLst>
          </p:cNvPr>
          <p:cNvGrpSpPr/>
          <p:nvPr/>
        </p:nvGrpSpPr>
        <p:grpSpPr>
          <a:xfrm>
            <a:off x="4578534" y="3282498"/>
            <a:ext cx="4565466" cy="961459"/>
            <a:chOff x="4578534" y="3282498"/>
            <a:chExt cx="4565466" cy="961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D76393B-16AC-4065-B42C-5AF34883F777}"/>
                    </a:ext>
                  </a:extLst>
                </p:cNvPr>
                <p:cNvSpPr txBox="1"/>
                <p:nvPr/>
              </p:nvSpPr>
              <p:spPr>
                <a:xfrm>
                  <a:off x="4578534" y="3282498"/>
                  <a:ext cx="4565466" cy="618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den>
                            </m:f>
                          </m:e>
                        </m:func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D76393B-16AC-4065-B42C-5AF34883F7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8534" y="3282498"/>
                  <a:ext cx="4565466" cy="6183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A201039-189F-42A1-BE66-551BE2E50B93}"/>
                </a:ext>
              </a:extLst>
            </p:cNvPr>
            <p:cNvSpPr txBox="1"/>
            <p:nvPr/>
          </p:nvSpPr>
          <p:spPr>
            <a:xfrm>
              <a:off x="4578534" y="3874625"/>
              <a:ext cx="4564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Modified tangent rule</a:t>
              </a:r>
              <a:endParaRPr lang="ko-KR" altLang="en-US" b="1" dirty="0"/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BA7B66A2-D821-447C-B5B4-5C11734FB1CC}"/>
              </a:ext>
            </a:extLst>
          </p:cNvPr>
          <p:cNvGrpSpPr/>
          <p:nvPr/>
        </p:nvGrpSpPr>
        <p:grpSpPr>
          <a:xfrm>
            <a:off x="1276396" y="1036157"/>
            <a:ext cx="1667640" cy="956857"/>
            <a:chOff x="1276396" y="1036157"/>
            <a:chExt cx="1667640" cy="956857"/>
          </a:xfrm>
        </p:grpSpPr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BCF3D239-C9E2-424A-A1AD-BF8672678D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6579" y="1044858"/>
              <a:ext cx="0" cy="937753"/>
            </a:xfrm>
            <a:prstGeom prst="line">
              <a:avLst/>
            </a:prstGeom>
            <a:ln w="38100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0D00C7F1-4DA4-42D7-BEBB-7A0B3FFAE4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4042" y="1044858"/>
              <a:ext cx="594597" cy="934921"/>
            </a:xfrm>
            <a:prstGeom prst="line">
              <a:avLst/>
            </a:prstGeom>
            <a:ln w="38100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2F9ED01A-8BE0-4A5B-9B23-3746FCE4B9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6022" y="1036157"/>
              <a:ext cx="0" cy="937753"/>
            </a:xfrm>
            <a:prstGeom prst="line">
              <a:avLst/>
            </a:prstGeom>
            <a:ln w="38100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원호 64">
              <a:extLst>
                <a:ext uri="{FF2B5EF4-FFF2-40B4-BE49-F238E27FC236}">
                  <a16:creationId xmlns:a16="http://schemas.microsoft.com/office/drawing/2014/main" id="{8A4FE23E-DB2A-40DD-B2EF-40F9CB4BE276}"/>
                </a:ext>
              </a:extLst>
            </p:cNvPr>
            <p:cNvSpPr/>
            <p:nvPr/>
          </p:nvSpPr>
          <p:spPr>
            <a:xfrm>
              <a:off x="1276396" y="1601458"/>
              <a:ext cx="391556" cy="391556"/>
            </a:xfrm>
            <a:prstGeom prst="arc">
              <a:avLst>
                <a:gd name="adj1" fmla="val 16200000"/>
                <a:gd name="adj2" fmla="val 18899408"/>
              </a:avLst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원호 65">
              <a:extLst>
                <a:ext uri="{FF2B5EF4-FFF2-40B4-BE49-F238E27FC236}">
                  <a16:creationId xmlns:a16="http://schemas.microsoft.com/office/drawing/2014/main" id="{1794F177-41BF-44D0-A0C6-298DF4FC27DF}"/>
                </a:ext>
              </a:extLst>
            </p:cNvPr>
            <p:cNvSpPr/>
            <p:nvPr/>
          </p:nvSpPr>
          <p:spPr>
            <a:xfrm>
              <a:off x="2249273" y="1601458"/>
              <a:ext cx="553498" cy="391556"/>
            </a:xfrm>
            <a:prstGeom prst="arc">
              <a:avLst>
                <a:gd name="adj1" fmla="val 16200000"/>
                <a:gd name="adj2" fmla="val 20788038"/>
              </a:avLst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F5B233A-4FE1-42D0-8B52-9B0C834C628C}"/>
                    </a:ext>
                  </a:extLst>
                </p:cNvPr>
                <p:cNvSpPr txBox="1"/>
                <p:nvPr/>
              </p:nvSpPr>
              <p:spPr>
                <a:xfrm>
                  <a:off x="1410296" y="1259866"/>
                  <a:ext cx="394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oMath>
                    </m:oMathPara>
                  </a14:m>
                  <a:endParaRPr lang="ko-KR" altLang="en-US" b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F5B233A-4FE1-42D0-8B52-9B0C834C62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0296" y="1259866"/>
                  <a:ext cx="39466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C5F01B68-4325-4438-B389-25293ECAFA79}"/>
                    </a:ext>
                  </a:extLst>
                </p:cNvPr>
                <p:cNvSpPr txBox="1"/>
                <p:nvPr/>
              </p:nvSpPr>
              <p:spPr>
                <a:xfrm>
                  <a:off x="2550980" y="1320826"/>
                  <a:ext cx="393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ko-KR" altLang="en-US" b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C5F01B68-4325-4438-B389-25293ECAFA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0980" y="1320826"/>
                  <a:ext cx="39305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6229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1A1BFF-025D-498A-B324-621AAD763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Appendix: L</a:t>
            </a:r>
            <a:r>
              <a:rPr lang="en-US" altLang="ko-KR" baseline="30000" dirty="0"/>
              <a:t>*</a:t>
            </a:r>
            <a:r>
              <a:rPr lang="en-US" altLang="ko-KR" dirty="0"/>
              <a:t>a</a:t>
            </a:r>
            <a:r>
              <a:rPr lang="en-US" altLang="ko-KR" baseline="30000" dirty="0"/>
              <a:t>*</a:t>
            </a:r>
            <a:r>
              <a:rPr lang="en-US" altLang="ko-KR" dirty="0"/>
              <a:t>b</a:t>
            </a:r>
            <a:r>
              <a:rPr lang="en-US" altLang="ko-KR" baseline="30000" dirty="0"/>
              <a:t>*</a:t>
            </a:r>
            <a:r>
              <a:rPr lang="en-US" altLang="ko-KR" dirty="0"/>
              <a:t> color space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A504B6-127F-40CC-8B6D-2984E605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64B0-D0AD-4ABA-935C-5DC6473492A8}" type="slidenum">
              <a:rPr lang="ko-KR" altLang="en-US" smtClean="0"/>
              <a:t>15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5B1F2D40-3657-4E2C-866A-3E16810AA450}"/>
              </a:ext>
            </a:extLst>
          </p:cNvPr>
          <p:cNvGrpSpPr/>
          <p:nvPr/>
        </p:nvGrpSpPr>
        <p:grpSpPr>
          <a:xfrm>
            <a:off x="4766228" y="1017477"/>
            <a:ext cx="4171406" cy="2030234"/>
            <a:chOff x="4720046" y="4282697"/>
            <a:chExt cx="4171406" cy="2030234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2D96593F-E890-4A9C-B1D4-14212966C7FA}"/>
                </a:ext>
              </a:extLst>
            </p:cNvPr>
            <p:cNvGrpSpPr/>
            <p:nvPr/>
          </p:nvGrpSpPr>
          <p:grpSpPr>
            <a:xfrm>
              <a:off x="4720046" y="4282697"/>
              <a:ext cx="4171406" cy="1661556"/>
              <a:chOff x="-1112207" y="176164"/>
              <a:chExt cx="10141796" cy="4039684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5408E0DA-7B13-4761-9506-3BCB4346ED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12207" y="176164"/>
                <a:ext cx="4190476" cy="4038096"/>
              </a:xfrm>
              <a:prstGeom prst="rect">
                <a:avLst/>
              </a:prstGeom>
            </p:spPr>
          </p:pic>
          <p:pic>
            <p:nvPicPr>
              <p:cNvPr id="10" name="그림 9" descr="실내이(가) 표시된 사진&#10;&#10;자동 생성된 설명">
                <a:extLst>
                  <a:ext uri="{FF2B5EF4-FFF2-40B4-BE49-F238E27FC236}">
                    <a16:creationId xmlns:a16="http://schemas.microsoft.com/office/drawing/2014/main" id="{A0B4E253-33C9-42E1-9095-B920493BB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8269" y="176164"/>
                <a:ext cx="5951320" cy="4039684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C84EBD-34B6-4DF7-9610-5275DDF64C7E}"/>
                </a:ext>
              </a:extLst>
            </p:cNvPr>
            <p:cNvSpPr txBox="1"/>
            <p:nvPr/>
          </p:nvSpPr>
          <p:spPr>
            <a:xfrm>
              <a:off x="4720046" y="5943599"/>
              <a:ext cx="1723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[ top view ]</a:t>
              </a:r>
              <a:endParaRPr lang="ko-KR" alt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7D596C-2DF7-41FC-A6CB-9D665E230A5F}"/>
                </a:ext>
              </a:extLst>
            </p:cNvPr>
            <p:cNvSpPr txBox="1"/>
            <p:nvPr/>
          </p:nvSpPr>
          <p:spPr>
            <a:xfrm>
              <a:off x="6443624" y="5943599"/>
              <a:ext cx="2446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[ front view ]</a:t>
              </a:r>
              <a:endParaRPr lang="ko-KR" altLang="en-US" dirty="0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51E6CB3-D7E8-435E-8AD6-C818AF5F8C6F}"/>
              </a:ext>
            </a:extLst>
          </p:cNvPr>
          <p:cNvGrpSpPr/>
          <p:nvPr/>
        </p:nvGrpSpPr>
        <p:grpSpPr>
          <a:xfrm>
            <a:off x="206367" y="914399"/>
            <a:ext cx="4365634" cy="5643155"/>
            <a:chOff x="241069" y="946058"/>
            <a:chExt cx="8592179" cy="2482942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8524ACAC-74A6-4000-9CC3-0D89873536BB}"/>
                </a:ext>
              </a:extLst>
            </p:cNvPr>
            <p:cNvSpPr/>
            <p:nvPr/>
          </p:nvSpPr>
          <p:spPr>
            <a:xfrm>
              <a:off x="241069" y="946058"/>
              <a:ext cx="8592179" cy="595877"/>
            </a:xfrm>
            <a:prstGeom prst="roundRect">
              <a:avLst/>
            </a:prstGeom>
            <a:ln w="25400"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238" tIns="86238" rIns="86238" bIns="86238" numCol="1" spcCol="1270" anchor="ctr" anchorCtr="0">
              <a:noAutofit/>
            </a:bodyPr>
            <a:lstStyle/>
            <a:p>
              <a:pPr marL="108000" lvl="0" indent="0" defTabSz="666750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baseline="0" dirty="0"/>
                <a:t>The </a:t>
              </a:r>
              <a:r>
                <a:rPr lang="en-US" kern="1200" baseline="0" dirty="0">
                  <a:solidFill>
                    <a:srgbClr val="FF0000"/>
                  </a:solidFill>
                </a:rPr>
                <a:t>CIELAB</a:t>
              </a:r>
              <a:r>
                <a:rPr lang="en-US" kern="1200" baseline="0" dirty="0"/>
                <a:t> color space is proposed by the International Commission on Illumination (CIE) in 1976.</a:t>
              </a:r>
              <a:endParaRPr lang="ko-KR" kern="1200" dirty="0"/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A680A30F-DF59-4BE4-A0D7-D880FB6E4FD9}"/>
                </a:ext>
              </a:extLst>
            </p:cNvPr>
            <p:cNvSpPr/>
            <p:nvPr/>
          </p:nvSpPr>
          <p:spPr>
            <a:xfrm>
              <a:off x="241069" y="1585135"/>
              <a:ext cx="8592179" cy="727091"/>
            </a:xfrm>
            <a:prstGeom prst="roundRect">
              <a:avLst/>
            </a:prstGeom>
            <a:ln w="25400"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238" tIns="86238" rIns="86238" bIns="86238" numCol="1" spcCol="1270" anchor="ctr" anchorCtr="0">
              <a:noAutofit/>
            </a:bodyPr>
            <a:lstStyle/>
            <a:p>
              <a:pPr marL="108000" lvl="0" indent="0" defTabSz="666750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baseline="0" dirty="0"/>
                <a:t>CIELAB was intended as a </a:t>
              </a:r>
              <a:r>
                <a:rPr lang="en-US" kern="1200" baseline="0" dirty="0">
                  <a:solidFill>
                    <a:srgbClr val="FF0000"/>
                  </a:solidFill>
                </a:rPr>
                <a:t>perceptually uniform</a:t>
              </a:r>
              <a:r>
                <a:rPr lang="en-US" kern="1200" baseline="0" dirty="0"/>
                <a:t> space, where a given numerical change corresponds to similar perceived change in color.</a:t>
              </a:r>
              <a:endParaRPr lang="ko-KR" kern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사각형: 둥근 모서리 13">
                  <a:extLst>
                    <a:ext uri="{FF2B5EF4-FFF2-40B4-BE49-F238E27FC236}">
                      <a16:creationId xmlns:a16="http://schemas.microsoft.com/office/drawing/2014/main" id="{1DEE3F7D-78BB-474B-A8D4-5B197EE163EE}"/>
                    </a:ext>
                  </a:extLst>
                </p:cNvPr>
                <p:cNvSpPr/>
                <p:nvPr/>
              </p:nvSpPr>
              <p:spPr>
                <a:xfrm>
                  <a:off x="241069" y="2356296"/>
                  <a:ext cx="8592179" cy="1072704"/>
                </a:xfrm>
                <a:prstGeom prst="roundRect">
                  <a:avLst>
                    <a:gd name="adj" fmla="val 8008"/>
                  </a:avLst>
                </a:prstGeom>
                <a:ln w="25400"/>
              </p:spPr>
              <p:style>
                <a:lnRef idx="2">
                  <a:schemeClr val="dk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6238" tIns="86238" rIns="86238" bIns="86238" numCol="1" spcCol="1270" anchor="ctr" anchorCtr="0">
                  <a:noAutofit/>
                </a:bodyPr>
                <a:lstStyle/>
                <a:p>
                  <a:pPr marL="108000" lvl="0" indent="0" defTabSz="666750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1200"/>
                    </a:spcAft>
                    <a:buNone/>
                  </a:pPr>
                  <a:r>
                    <a:rPr lang="en-US" kern="1200" baseline="0" dirty="0"/>
                    <a:t>L</a:t>
                  </a:r>
                  <a:r>
                    <a:rPr lang="en-US" kern="1200" baseline="30000" dirty="0"/>
                    <a:t>*</a:t>
                  </a:r>
                  <a:r>
                    <a:rPr lang="en-US" kern="1200" baseline="0" dirty="0"/>
                    <a:t>: Lightness value</a:t>
                  </a:r>
                </a:p>
                <a:p>
                  <a:pPr marL="108000" defTabSz="666750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1200"/>
                    </a:spcAft>
                  </a:pPr>
                  <a:r>
                    <a:rPr lang="en-US" altLang="ko-KR" kern="1200" baseline="0" dirty="0"/>
                    <a:t>a</a:t>
                  </a:r>
                  <a:r>
                    <a:rPr lang="en-US" altLang="ko-KR" kern="1200" baseline="30000" dirty="0"/>
                    <a:t>*</a:t>
                  </a:r>
                  <a:r>
                    <a:rPr lang="en-US" altLang="ko-KR" kern="1200" baseline="0" dirty="0"/>
                    <a:t>: green-red opponent colors</a:t>
                  </a:r>
                  <a:endParaRPr lang="ko-KR" altLang="ko-KR" kern="1200" dirty="0"/>
                </a:p>
                <a:p>
                  <a:pPr marL="108000" defTabSz="666750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1200"/>
                    </a:spcAft>
                  </a:pPr>
                  <a:r>
                    <a:rPr lang="en-US" altLang="ko-KR" kern="1200" baseline="0" dirty="0"/>
                    <a:t>b</a:t>
                  </a:r>
                  <a:r>
                    <a:rPr lang="en-US" altLang="ko-KR" kern="1200" baseline="30000" dirty="0"/>
                    <a:t>*</a:t>
                  </a:r>
                  <a:r>
                    <a:rPr lang="en-US" altLang="ko-KR" kern="1200" baseline="0" dirty="0"/>
                    <a:t>: blue-yellow opponent colors</a:t>
                  </a:r>
                </a:p>
                <a:p>
                  <a:pPr marL="108000" defTabSz="666750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altLang="ko-KR" i="1" kern="1200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ko-KR" i="1" kern="1200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en-US" altLang="ko-KR" dirty="0"/>
                                  <m:t>0 &lt; 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dirty="0"/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baseline="30000" dirty="0"/>
                                  <m:t>∗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dirty="0"/>
                                  <m:t> &lt; 100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ko-KR" dirty="0"/>
                                  <m:t>−150 &lt; 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dirty="0"/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baseline="30000" dirty="0"/>
                                  <m:t>∗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dirty="0"/>
                                  <m:t> &lt; 150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ko-KR" dirty="0"/>
                                  <m:t>−150 &lt; 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dirty="0"/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baseline="30000" dirty="0"/>
                                  <m:t>∗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dirty="0"/>
                                  <m:t> &lt; 150</m:t>
                                </m:r>
                                <m:r>
                                  <m:rPr>
                                    <m:nor/>
                                  </m:rPr>
                                  <a:rPr lang="ko-KR" altLang="ko-KR" dirty="0"/>
                                  <m:t> 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altLang="ko-KR" kern="1200" baseline="0" dirty="0"/>
                </a:p>
              </p:txBody>
            </p:sp>
          </mc:Choice>
          <mc:Fallback xmlns="">
            <p:sp>
              <p:nvSpPr>
                <p:cNvPr id="16" name="사각형: 둥근 모서리 15">
                  <a:extLst>
                    <a:ext uri="{FF2B5EF4-FFF2-40B4-BE49-F238E27FC236}">
                      <a16:creationId xmlns:a16="http://schemas.microsoft.com/office/drawing/2014/main" id="{02D47A6B-0F62-4A22-A7BB-8D5C991B8A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69" y="2356296"/>
                  <a:ext cx="8592179" cy="1072704"/>
                </a:xfrm>
                <a:prstGeom prst="roundRect">
                  <a:avLst>
                    <a:gd name="adj" fmla="val 8008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25400"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23573720-F5C8-4F3D-8B01-71BCFFA5EC13}"/>
              </a:ext>
            </a:extLst>
          </p:cNvPr>
          <p:cNvGrpSpPr/>
          <p:nvPr/>
        </p:nvGrpSpPr>
        <p:grpSpPr>
          <a:xfrm>
            <a:off x="4766228" y="3047711"/>
            <a:ext cx="4170442" cy="1391444"/>
            <a:chOff x="4766228" y="3047711"/>
            <a:chExt cx="4170442" cy="1250619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5663BB8-6603-43D1-AFB3-5B05FC76272C}"/>
                </a:ext>
              </a:extLst>
            </p:cNvPr>
            <p:cNvSpPr/>
            <p:nvPr/>
          </p:nvSpPr>
          <p:spPr>
            <a:xfrm>
              <a:off x="4766228" y="3047711"/>
              <a:ext cx="4170442" cy="125061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91FBFF9-7613-4B7F-B8C8-A0FBC066595F}"/>
                    </a:ext>
                  </a:extLst>
                </p:cNvPr>
                <p:cNvSpPr txBox="1"/>
                <p:nvPr/>
              </p:nvSpPr>
              <p:spPr>
                <a:xfrm>
                  <a:off x="4853166" y="3109229"/>
                  <a:ext cx="4037837" cy="11267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altLang="ko-KR" sz="2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ko-KR" sz="2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lang="en-US" altLang="ko-KR" sz="2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200" b="1" i="1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en-US" altLang="ko-KR" sz="2200" b="1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ko-KR" sz="22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ko-KR" sz="2200" b="1" i="1" smtClean="0">
                                    <a:latin typeface="Cambria Math" panose="02040503050406030204" pitchFamily="18" charset="0"/>
                                  </a:rPr>
                                  <m:t>𝟏𝟏𝟔</m:t>
                                </m:r>
                                <m:r>
                                  <a:rPr lang="en-US" altLang="ko-KR" sz="22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altLang="ko-KR" sz="2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200" b="1" i="1" smtClean="0"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  <m:r>
                                      <a:rPr lang="en-US" altLang="ko-KR" sz="2200" b="1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sSub>
                                      <m:sSubPr>
                                        <m:ctrlPr>
                                          <a:rPr lang="en-US" altLang="ko-KR" sz="2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200" b="1" i="1" smtClean="0"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en-US" altLang="ko-KR" sz="22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ko-KR" sz="2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sz="2200" b="1" i="1" smtClean="0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ko-KR" sz="2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2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altLang="ko-KR" sz="2200" b="1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ko-KR" sz="22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ko-KR" sz="2200" b="1" i="1" smtClean="0">
                                    <a:latin typeface="Cambria Math" panose="02040503050406030204" pitchFamily="18" charset="0"/>
                                  </a:rPr>
                                  <m:t>𝟓𝟎𝟎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ko-KR" sz="2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2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d>
                                      <m:dPr>
                                        <m:ctrlPr>
                                          <a:rPr lang="en-US" altLang="ko-KR" sz="2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2200" b="1" i="1" smtClean="0"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  <m:r>
                                          <a:rPr lang="en-US" altLang="ko-KR" sz="2200" b="1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ko-KR" sz="22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22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𝑿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22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ko-KR" sz="22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ko-KR" sz="22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d>
                                      <m:dPr>
                                        <m:ctrlPr>
                                          <a:rPr lang="en-US" altLang="ko-KR" sz="2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2200" b="1" i="1"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  <m:r>
                                          <a:rPr lang="en-US" altLang="ko-KR" sz="2200" b="1" i="1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ko-KR" sz="22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2200" b="1" i="1">
                                                <a:latin typeface="Cambria Math" panose="02040503050406030204" pitchFamily="18" charset="0"/>
                                              </a:rPr>
                                              <m:t>𝒀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2200" b="1" i="1">
                                                <a:latin typeface="Cambria Math" panose="02040503050406030204" pitchFamily="18" charset="0"/>
                                              </a:rPr>
                                              <m:t>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e>
                                <m:sSup>
                                  <m:sSupPr>
                                    <m:ctrlPr>
                                      <a:rPr lang="en-US" altLang="ko-KR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200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altLang="ko-KR" sz="2200" b="1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ko-KR" sz="22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ko-KR" sz="2200" b="1" i="1" smtClean="0">
                                    <a:latin typeface="Cambria Math" panose="02040503050406030204" pitchFamily="18" charset="0"/>
                                  </a:rPr>
                                  <m:t>𝟐𝟎𝟎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ko-KR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200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d>
                                      <m:dPr>
                                        <m:ctrlPr>
                                          <a:rPr lang="en-US" altLang="ko-KR" sz="2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2200" b="1" i="1"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  <m:r>
                                          <a:rPr lang="en-US" altLang="ko-KR" sz="2200" b="1" i="1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ko-KR" sz="22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2200" b="1" i="1">
                                                <a:latin typeface="Cambria Math" panose="02040503050406030204" pitchFamily="18" charset="0"/>
                                              </a:rPr>
                                              <m:t>𝒀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2200" b="1" i="1">
                                                <a:latin typeface="Cambria Math" panose="02040503050406030204" pitchFamily="18" charset="0"/>
                                              </a:rPr>
                                              <m:t>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ko-KR" sz="22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ko-KR" sz="2200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  <m:d>
                                      <m:dPr>
                                        <m:ctrlPr>
                                          <a:rPr lang="en-US" altLang="ko-KR" sz="2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2200" b="1" i="1" smtClean="0"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  <m:r>
                                          <a:rPr lang="en-US" altLang="ko-KR" sz="2200" b="1" i="1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ko-KR" sz="22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22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𝒁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2200" b="1" i="1">
                                                <a:latin typeface="Cambria Math" panose="02040503050406030204" pitchFamily="18" charset="0"/>
                                              </a:rPr>
                                              <m:t>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eqArr>
                          </m:e>
                        </m:d>
                      </m:oMath>
                    </m:oMathPara>
                  </a14:m>
                  <a:endParaRPr lang="ko-KR" altLang="en-US" sz="22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9AD4D2F-8914-4015-8BFE-14AA7844EA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3166" y="3109229"/>
                  <a:ext cx="4037837" cy="11267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9F431E5-573F-47EB-93BE-CA9D2362A4C0}"/>
              </a:ext>
            </a:extLst>
          </p:cNvPr>
          <p:cNvGrpSpPr/>
          <p:nvPr/>
        </p:nvGrpSpPr>
        <p:grpSpPr>
          <a:xfrm>
            <a:off x="4766228" y="4544291"/>
            <a:ext cx="4170442" cy="2013263"/>
            <a:chOff x="4766228" y="4544291"/>
            <a:chExt cx="4170442" cy="2094351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75A6D4B9-3D95-4630-8A08-FBAA6CEA3A9F}"/>
                </a:ext>
              </a:extLst>
            </p:cNvPr>
            <p:cNvSpPr/>
            <p:nvPr/>
          </p:nvSpPr>
          <p:spPr>
            <a:xfrm>
              <a:off x="4766228" y="4544291"/>
              <a:ext cx="4170442" cy="209435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57D2717-FAB4-406D-B37A-5E155A6A7300}"/>
                    </a:ext>
                  </a:extLst>
                </p:cNvPr>
                <p:cNvSpPr txBox="1"/>
                <p:nvPr/>
              </p:nvSpPr>
              <p:spPr>
                <a:xfrm>
                  <a:off x="4864741" y="5448859"/>
                  <a:ext cx="4014689" cy="10750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1/3</m:t>
                                    </m:r>
                                  </m:sup>
                                </m:s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6/29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f>
                                  <m:f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29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b="0" i="1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29</m:t>
                                    </m:r>
                                  </m:den>
                                </m:f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7257A31-D16A-4997-B9D2-3F7026694B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4741" y="5448859"/>
                  <a:ext cx="4014689" cy="107503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8CA2CF0-9E26-4823-A974-E6B943FB04F8}"/>
                    </a:ext>
                  </a:extLst>
                </p:cNvPr>
                <p:cNvSpPr txBox="1"/>
                <p:nvPr/>
              </p:nvSpPr>
              <p:spPr>
                <a:xfrm>
                  <a:off x="4864741" y="4667008"/>
                  <a:ext cx="374355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𝑊h𝑖𝑡𝑒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altLang="ko-KR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0.9507</m:t>
                                  </m:r>
                                </m:e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1.0000</m:t>
                                  </m:r>
                                </m:e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1.0888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9B15A53-7702-436C-93DD-24092955A4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4741" y="4667008"/>
                  <a:ext cx="3743550" cy="553998"/>
                </a:xfrm>
                <a:prstGeom prst="rect">
                  <a:avLst/>
                </a:prstGeom>
                <a:blipFill>
                  <a:blip r:embed="rId7"/>
                  <a:stretch>
                    <a:fillRect l="-163" r="-326" b="-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바닥글 개체 틀 21">
            <a:extLst>
              <a:ext uri="{FF2B5EF4-FFF2-40B4-BE49-F238E27FC236}">
                <a16:creationId xmlns:a16="http://schemas.microsoft.com/office/drawing/2014/main" id="{F611D0C4-A06F-4424-BE7E-E1B643E4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hlinkClick r:id="rId8"/>
              </a:rPr>
              <a:t>https://en.wikipedia.org/wiki/CIELAB_color_space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494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49B29B-D473-4FDA-8731-6A22BCB0D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432F4B-7EBA-45FD-B3EC-47A9507A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64B0-D0AD-4ABA-935C-5DC6473492A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5" name="다이어그램 4">
            <a:extLst>
              <a:ext uri="{FF2B5EF4-FFF2-40B4-BE49-F238E27FC236}">
                <a16:creationId xmlns:a16="http://schemas.microsoft.com/office/drawing/2014/main" id="{A4743F2C-E7A9-476B-AEDB-EF42A109B6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017477"/>
              </p:ext>
            </p:extLst>
          </p:nvPr>
        </p:nvGraphicFramePr>
        <p:xfrm>
          <a:off x="308372" y="940526"/>
          <a:ext cx="8524875" cy="5698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07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B57C59-D4AB-41A8-BCE4-F7F62A82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Meta-heuristic algorithms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BC0204C-E8BE-46F0-B670-BE12D100F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64B0-D0AD-4ABA-935C-5DC6473492A8}" type="slidenum">
              <a:rPr lang="ko-KR" altLang="en-US" smtClean="0"/>
              <a:t>3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3F995B5-3900-4FF8-B1A7-ECB3489EDB4C}"/>
              </a:ext>
            </a:extLst>
          </p:cNvPr>
          <p:cNvGrpSpPr/>
          <p:nvPr/>
        </p:nvGrpSpPr>
        <p:grpSpPr>
          <a:xfrm>
            <a:off x="628362" y="2897740"/>
            <a:ext cx="2667000" cy="2348248"/>
            <a:chOff x="840799" y="898814"/>
            <a:chExt cx="2667000" cy="2348248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CE60312-32B8-4E1B-82E4-BD9FB600B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799" y="898814"/>
              <a:ext cx="2667000" cy="20383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93EA60-6DAE-4D0B-9217-85BFD398A617}"/>
                </a:ext>
              </a:extLst>
            </p:cNvPr>
            <p:cNvSpPr txBox="1"/>
            <p:nvPr/>
          </p:nvSpPr>
          <p:spPr>
            <a:xfrm>
              <a:off x="840799" y="2877730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Quicksort</a:t>
              </a:r>
              <a:endParaRPr lang="ko-KR" altLang="en-US" b="1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CFBD34B1-AE07-466C-81FB-D000048A3239}"/>
              </a:ext>
            </a:extLst>
          </p:cNvPr>
          <p:cNvGrpSpPr/>
          <p:nvPr/>
        </p:nvGrpSpPr>
        <p:grpSpPr>
          <a:xfrm>
            <a:off x="0" y="1022964"/>
            <a:ext cx="4572000" cy="929166"/>
            <a:chOff x="0" y="3429000"/>
            <a:chExt cx="4572000" cy="9291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60AD48-6486-4CD9-A134-C2F90A8AE5C4}"/>
                </a:ext>
              </a:extLst>
            </p:cNvPr>
            <p:cNvSpPr txBox="1"/>
            <p:nvPr/>
          </p:nvSpPr>
          <p:spPr>
            <a:xfrm>
              <a:off x="0" y="3429000"/>
              <a:ext cx="1882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Exact algorithms:</a:t>
              </a:r>
              <a:endParaRPr lang="ko-KR" altLang="en-US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5DA417-B7C0-40DB-807B-0B7F054DEDDB}"/>
                </a:ext>
              </a:extLst>
            </p:cNvPr>
            <p:cNvSpPr txBox="1"/>
            <p:nvPr/>
          </p:nvSpPr>
          <p:spPr>
            <a:xfrm>
              <a:off x="429491" y="3711835"/>
              <a:ext cx="41425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dirty="0"/>
                <a:t>provides an exact solution</a:t>
              </a:r>
            </a:p>
            <a:p>
              <a:r>
                <a:rPr lang="en-US" altLang="ko-KR" dirty="0"/>
                <a:t>High complexity</a:t>
              </a:r>
              <a:endParaRPr lang="ko-KR" altLang="en-US" dirty="0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6D6B32A-A7F5-4ECF-8E65-A82DC0EEAA3A}"/>
              </a:ext>
            </a:extLst>
          </p:cNvPr>
          <p:cNvGrpSpPr/>
          <p:nvPr/>
        </p:nvGrpSpPr>
        <p:grpSpPr>
          <a:xfrm>
            <a:off x="4572000" y="1022964"/>
            <a:ext cx="4570810" cy="929166"/>
            <a:chOff x="4572000" y="3429000"/>
            <a:chExt cx="4570810" cy="92916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C7C80F-3199-4938-9A22-8E207070F934}"/>
                </a:ext>
              </a:extLst>
            </p:cNvPr>
            <p:cNvSpPr txBox="1"/>
            <p:nvPr/>
          </p:nvSpPr>
          <p:spPr>
            <a:xfrm>
              <a:off x="4572000" y="3429000"/>
              <a:ext cx="2165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/>
                <a:t>Heuristic algorithms:</a:t>
              </a:r>
              <a:endParaRPr lang="ko-KR" altLang="en-US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72B11A-07E3-4BFB-8063-0582FAE3E055}"/>
                </a:ext>
              </a:extLst>
            </p:cNvPr>
            <p:cNvSpPr txBox="1"/>
            <p:nvPr/>
          </p:nvSpPr>
          <p:spPr>
            <a:xfrm>
              <a:off x="5000300" y="3711835"/>
              <a:ext cx="414251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dirty="0"/>
                <a:t>provides a good solution</a:t>
              </a:r>
            </a:p>
            <a:p>
              <a:r>
                <a:rPr lang="en-US" altLang="ko-KR" dirty="0"/>
                <a:t>Low complexity</a:t>
              </a:r>
              <a:endParaRPr lang="ko-KR" altLang="en-US" dirty="0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AC1DB31-59FF-4BD6-9058-90A6FCF14B0C}"/>
              </a:ext>
            </a:extLst>
          </p:cNvPr>
          <p:cNvGrpSpPr/>
          <p:nvPr/>
        </p:nvGrpSpPr>
        <p:grpSpPr>
          <a:xfrm>
            <a:off x="322228" y="2164660"/>
            <a:ext cx="4249772" cy="381004"/>
            <a:chOff x="322228" y="4358166"/>
            <a:chExt cx="4249772" cy="381004"/>
          </a:xfrm>
        </p:grpSpPr>
        <p:sp>
          <p:nvSpPr>
            <p:cNvPr id="14" name="화살표: 오른쪽 13">
              <a:extLst>
                <a:ext uri="{FF2B5EF4-FFF2-40B4-BE49-F238E27FC236}">
                  <a16:creationId xmlns:a16="http://schemas.microsoft.com/office/drawing/2014/main" id="{08A47165-B754-4EE1-BDEC-2800A3CFE209}"/>
                </a:ext>
              </a:extLst>
            </p:cNvPr>
            <p:cNvSpPr/>
            <p:nvPr/>
          </p:nvSpPr>
          <p:spPr>
            <a:xfrm>
              <a:off x="322228" y="4358166"/>
              <a:ext cx="467482" cy="381004"/>
            </a:xfrm>
            <a:prstGeom prst="rightArrow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8301E5-A485-4839-9E3A-6B232FFE1A2B}"/>
                </a:ext>
              </a:extLst>
            </p:cNvPr>
            <p:cNvSpPr txBox="1"/>
            <p:nvPr/>
          </p:nvSpPr>
          <p:spPr>
            <a:xfrm>
              <a:off x="789710" y="4369838"/>
              <a:ext cx="37822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b="1" dirty="0"/>
                <a:t>Suitable for simple problems</a:t>
              </a:r>
              <a:endParaRPr lang="ko-KR" altLang="en-US" b="1" dirty="0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76A9B93-2D25-4038-8CA5-4DBA42B6840C}"/>
              </a:ext>
            </a:extLst>
          </p:cNvPr>
          <p:cNvGrpSpPr/>
          <p:nvPr/>
        </p:nvGrpSpPr>
        <p:grpSpPr>
          <a:xfrm>
            <a:off x="4894228" y="2170496"/>
            <a:ext cx="4249772" cy="381004"/>
            <a:chOff x="4894228" y="4364002"/>
            <a:chExt cx="4249772" cy="381004"/>
          </a:xfrm>
        </p:grpSpPr>
        <p:sp>
          <p:nvSpPr>
            <p:cNvPr id="18" name="화살표: 오른쪽 17">
              <a:extLst>
                <a:ext uri="{FF2B5EF4-FFF2-40B4-BE49-F238E27FC236}">
                  <a16:creationId xmlns:a16="http://schemas.microsoft.com/office/drawing/2014/main" id="{56E9DA33-6B6A-4B4C-8787-D21EB771D205}"/>
                </a:ext>
              </a:extLst>
            </p:cNvPr>
            <p:cNvSpPr/>
            <p:nvPr/>
          </p:nvSpPr>
          <p:spPr>
            <a:xfrm>
              <a:off x="4894228" y="4364002"/>
              <a:ext cx="467482" cy="381004"/>
            </a:xfrm>
            <a:prstGeom prst="rightArrow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169CE0-5156-47C2-A446-F318D2BEC0EE}"/>
                </a:ext>
              </a:extLst>
            </p:cNvPr>
            <p:cNvSpPr txBox="1"/>
            <p:nvPr/>
          </p:nvSpPr>
          <p:spPr>
            <a:xfrm>
              <a:off x="5361710" y="4369838"/>
              <a:ext cx="37822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b="1" dirty="0"/>
                <a:t>Appliable for complicated problems</a:t>
              </a:r>
              <a:endParaRPr lang="ko-KR" altLang="en-US" b="1" dirty="0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A0FA21AE-77B6-45BA-BB7F-2317524197CE}"/>
              </a:ext>
            </a:extLst>
          </p:cNvPr>
          <p:cNvGrpSpPr/>
          <p:nvPr/>
        </p:nvGrpSpPr>
        <p:grpSpPr>
          <a:xfrm>
            <a:off x="4894228" y="2769866"/>
            <a:ext cx="3939020" cy="2535556"/>
            <a:chOff x="4894228" y="2260769"/>
            <a:chExt cx="3939020" cy="2535556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2B9BDECF-D64C-4006-A12B-3FBA8EB9F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574" y="2260769"/>
              <a:ext cx="3278808" cy="216622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0A3ADB-C5F9-4781-8A3B-885F3E4F7D27}"/>
                </a:ext>
              </a:extLst>
            </p:cNvPr>
            <p:cNvSpPr txBox="1"/>
            <p:nvPr/>
          </p:nvSpPr>
          <p:spPr>
            <a:xfrm>
              <a:off x="4894228" y="4426993"/>
              <a:ext cx="3939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Traveling salesman problem</a:t>
              </a:r>
              <a:endParaRPr lang="ko-KR" altLang="en-US" b="1" dirty="0"/>
            </a:p>
          </p:txBody>
        </p:sp>
      </p:grpSp>
      <p:pic>
        <p:nvPicPr>
          <p:cNvPr id="30" name="그림 29">
            <a:extLst>
              <a:ext uri="{FF2B5EF4-FFF2-40B4-BE49-F238E27FC236}">
                <a16:creationId xmlns:a16="http://schemas.microsoft.com/office/drawing/2014/main" id="{92875DA6-38DE-4A7D-952F-8A216B82D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48" y="5245988"/>
            <a:ext cx="5001323" cy="1524213"/>
          </a:xfrm>
          <a:prstGeom prst="rect">
            <a:avLst/>
          </a:prstGeom>
        </p:spPr>
      </p:pic>
      <p:sp>
        <p:nvSpPr>
          <p:cNvPr id="32" name="바닥글 개체 틀 31">
            <a:extLst>
              <a:ext uri="{FF2B5EF4-FFF2-40B4-BE49-F238E27FC236}">
                <a16:creationId xmlns:a16="http://schemas.microsoft.com/office/drawing/2014/main" id="{AB6B526C-D681-420A-A41F-BF4DDF98E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hlinkClick r:id="rId5"/>
              </a:rPr>
              <a:t>https://en.wikipedia.org/wiki/Quicksort</a:t>
            </a:r>
            <a:endParaRPr lang="en-US" altLang="ko-KR" dirty="0"/>
          </a:p>
          <a:p>
            <a:r>
              <a:rPr lang="en-US" altLang="ko-KR" dirty="0">
                <a:hlinkClick r:id="rId6"/>
              </a:rPr>
              <a:t>http://www.opl.ufc.br/post/tsp/</a:t>
            </a:r>
            <a:endParaRPr lang="en-US" altLang="ko-KR" dirty="0"/>
          </a:p>
          <a:p>
            <a:r>
              <a:rPr lang="en-US" altLang="ko-KR" dirty="0">
                <a:hlinkClick r:id="rId7"/>
              </a:rPr>
              <a:t>https://coding-physics.tistory.com/4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1935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3E8560-CADC-48FD-8025-AD530851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Particle swarm optimization (PSO)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674C395-FA07-408D-AC74-66804E6A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64B0-D0AD-4ABA-935C-5DC6473492A8}" type="slidenum">
              <a:rPr lang="ko-KR" altLang="en-US" smtClean="0"/>
              <a:t>4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1204A61-2766-4DE5-BB97-BDB8A0A348D9}"/>
              </a:ext>
            </a:extLst>
          </p:cNvPr>
          <p:cNvGrpSpPr/>
          <p:nvPr/>
        </p:nvGrpSpPr>
        <p:grpSpPr>
          <a:xfrm>
            <a:off x="142043" y="1038687"/>
            <a:ext cx="4011698" cy="369332"/>
            <a:chOff x="142043" y="1038687"/>
            <a:chExt cx="401169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4A4F77C-544D-4572-9E78-9DA8886BC9A6}"/>
                    </a:ext>
                  </a:extLst>
                </p:cNvPr>
                <p:cNvSpPr txBox="1"/>
                <p:nvPr/>
              </p:nvSpPr>
              <p:spPr>
                <a:xfrm>
                  <a:off x="1089611" y="1038687"/>
                  <a:ext cx="306413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⋯,</m:t>
                            </m:r>
                            <m:sSubSup>
                              <m:sSubSup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C61BCF7-BAC8-47F3-8496-2D9515762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611" y="1038687"/>
                  <a:ext cx="3064130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2F178D-708A-43FD-B862-BA99FB996F78}"/>
                </a:ext>
              </a:extLst>
            </p:cNvPr>
            <p:cNvSpPr txBox="1"/>
            <p:nvPr/>
          </p:nvSpPr>
          <p:spPr>
            <a:xfrm>
              <a:off x="142043" y="1038687"/>
              <a:ext cx="947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Particle:</a:t>
              </a:r>
              <a:endParaRPr lang="ko-KR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131D6A-3A5F-449C-A5DD-ACB1568E5EAA}"/>
                  </a:ext>
                </a:extLst>
              </p:cNvPr>
              <p:cNvSpPr txBox="1"/>
              <p:nvPr/>
            </p:nvSpPr>
            <p:spPr>
              <a:xfrm>
                <a:off x="2698530" y="2282532"/>
                <a:ext cx="137582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sz="2000" b="0" dirty="0"/>
                  <a:t> particle #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sz="2000" b="0" dirty="0"/>
                  <a:t> iteration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131D6A-3A5F-449C-A5DD-ACB1568E5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530" y="2282532"/>
                <a:ext cx="1375826" cy="707886"/>
              </a:xfrm>
              <a:prstGeom prst="rect">
                <a:avLst/>
              </a:prstGeom>
              <a:blipFill>
                <a:blip r:embed="rId3"/>
                <a:stretch>
                  <a:fillRect t="-4274" r="-4000" b="-136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그룹 8">
            <a:extLst>
              <a:ext uri="{FF2B5EF4-FFF2-40B4-BE49-F238E27FC236}">
                <a16:creationId xmlns:a16="http://schemas.microsoft.com/office/drawing/2014/main" id="{7F25D1D8-557D-4DF1-93A5-EE10190CC6DC}"/>
              </a:ext>
            </a:extLst>
          </p:cNvPr>
          <p:cNvGrpSpPr/>
          <p:nvPr/>
        </p:nvGrpSpPr>
        <p:grpSpPr>
          <a:xfrm>
            <a:off x="142043" y="1577296"/>
            <a:ext cx="4011698" cy="369332"/>
            <a:chOff x="142043" y="1038687"/>
            <a:chExt cx="4011698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A79EC32-7A9D-4BD0-BAB3-B90A1162F2C6}"/>
                    </a:ext>
                  </a:extLst>
                </p:cNvPr>
                <p:cNvSpPr txBox="1"/>
                <p:nvPr/>
              </p:nvSpPr>
              <p:spPr>
                <a:xfrm>
                  <a:off x="1089611" y="1038687"/>
                  <a:ext cx="306413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⋯,</m:t>
                            </m:r>
                            <m:sSubSup>
                              <m:sSubSup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7310732-BE92-40F1-855D-5EFEDACBEA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611" y="1038687"/>
                  <a:ext cx="306413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EE3387-9E32-47B7-A821-FAB3DB229BBA}"/>
                </a:ext>
              </a:extLst>
            </p:cNvPr>
            <p:cNvSpPr txBox="1"/>
            <p:nvPr/>
          </p:nvSpPr>
          <p:spPr>
            <a:xfrm>
              <a:off x="142043" y="1038687"/>
              <a:ext cx="989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Velocity:</a:t>
              </a:r>
              <a:endParaRPr lang="ko-KR" altLang="en-US" dirty="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D6BD8D40-4E9E-4EEC-BA44-A92B83543784}"/>
              </a:ext>
            </a:extLst>
          </p:cNvPr>
          <p:cNvGrpSpPr/>
          <p:nvPr/>
        </p:nvGrpSpPr>
        <p:grpSpPr>
          <a:xfrm>
            <a:off x="0" y="3249227"/>
            <a:ext cx="4153741" cy="1064156"/>
            <a:chOff x="0" y="3249227"/>
            <a:chExt cx="4153741" cy="1064156"/>
          </a:xfrm>
        </p:grpSpPr>
        <p:sp>
          <p:nvSpPr>
            <p:cNvPr id="13" name="화살표: 아래쪽 12">
              <a:extLst>
                <a:ext uri="{FF2B5EF4-FFF2-40B4-BE49-F238E27FC236}">
                  <a16:creationId xmlns:a16="http://schemas.microsoft.com/office/drawing/2014/main" id="{382718DA-642D-4D77-9EB6-DFF66C437852}"/>
                </a:ext>
              </a:extLst>
            </p:cNvPr>
            <p:cNvSpPr/>
            <p:nvPr/>
          </p:nvSpPr>
          <p:spPr>
            <a:xfrm>
              <a:off x="1669002" y="3249227"/>
              <a:ext cx="1029528" cy="369332"/>
            </a:xfrm>
            <a:prstGeom prst="downArrow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E944E2F-1B45-49B1-8A18-60B918175E04}"/>
                    </a:ext>
                  </a:extLst>
                </p:cNvPr>
                <p:cNvSpPr txBox="1"/>
                <p:nvPr/>
              </p:nvSpPr>
              <p:spPr>
                <a:xfrm>
                  <a:off x="0" y="3898654"/>
                  <a:ext cx="4153741" cy="4147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b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ko-KR" sz="200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bSup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F528600-2360-432C-9975-41E5D8A99C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898654"/>
                  <a:ext cx="4153741" cy="414729"/>
                </a:xfrm>
                <a:prstGeom prst="rect">
                  <a:avLst/>
                </a:prstGeom>
                <a:blipFill>
                  <a:blip r:embed="rId6"/>
                  <a:stretch>
                    <a:fillRect b="-441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291C1A4-D41E-49D0-9E10-C35B7B584CB5}"/>
              </a:ext>
            </a:extLst>
          </p:cNvPr>
          <p:cNvGrpSpPr/>
          <p:nvPr/>
        </p:nvGrpSpPr>
        <p:grpSpPr>
          <a:xfrm>
            <a:off x="0" y="4319430"/>
            <a:ext cx="4153741" cy="2289186"/>
            <a:chOff x="0" y="4319430"/>
            <a:chExt cx="4153741" cy="22891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31E91FB-6A15-4772-A22E-0D14B3DB91B2}"/>
                    </a:ext>
                  </a:extLst>
                </p:cNvPr>
                <p:cNvSpPr txBox="1"/>
                <p:nvPr/>
              </p:nvSpPr>
              <p:spPr>
                <a:xfrm>
                  <a:off x="0" y="4319430"/>
                  <a:ext cx="4153741" cy="1128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b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sSubSup>
                          <m:sSubSupPr>
                            <m:ctrlPr>
                              <a:rPr lang="en-US" altLang="ko-KR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oMath>
                    </m:oMathPara>
                  </a14:m>
                  <a:endParaRPr lang="en-US" altLang="ko-KR" sz="2000" b="0" i="1" dirty="0">
                    <a:latin typeface="Cambria Math" panose="02040503050406030204" pitchFamily="18" charset="0"/>
                  </a:endParaRPr>
                </a:p>
                <a:p>
                  <a:r>
                    <a:rPr lang="en-US" altLang="ko-KR" sz="2000" b="0" dirty="0"/>
                    <a:t>	</a:t>
                  </a:r>
                  <a14:m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𝑏𝑒𝑠𝑡</m:t>
                              </m:r>
                            </m:sub>
                            <m:sup>
                              <m:r>
                                <a:rPr lang="en-US" altLang="ko-KR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altLang="ko-KR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ko-KR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</m:oMath>
                  </a14:m>
                  <a:endParaRPr lang="en-US" altLang="ko-KR" sz="2000" b="0" i="1" dirty="0">
                    <a:latin typeface="Cambria Math" panose="02040503050406030204" pitchFamily="18" charset="0"/>
                  </a:endParaRPr>
                </a:p>
                <a:p>
                  <a:r>
                    <a:rPr lang="en-US" altLang="ko-KR" sz="2000" b="0" dirty="0"/>
                    <a:t>	</a:t>
                  </a:r>
                  <a14:m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ko-KR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𝑔𝑙𝑜𝑏𝑎𝑙</m:t>
                              </m:r>
                              <m:r>
                                <a:rPr lang="en-US" altLang="ko-KR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𝑏𝑒𝑠𝑡</m:t>
                              </m:r>
                            </m:sub>
                            <m:sup>
                              <m:r>
                                <a:rPr lang="en-US" altLang="ko-KR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altLang="ko-KR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ko-KR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</m:oMath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ED65C10-F6E1-4B81-A2EB-9EB4817DE1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319430"/>
                  <a:ext cx="4153741" cy="1128963"/>
                </a:xfrm>
                <a:prstGeom prst="rect">
                  <a:avLst/>
                </a:prstGeom>
                <a:blipFill>
                  <a:blip r:embed="rId7"/>
                  <a:stretch>
                    <a:fillRect b="-216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FB1F33-8B4D-4FA3-BFCC-D7A902E3B16C}"/>
                </a:ext>
              </a:extLst>
            </p:cNvPr>
            <p:cNvSpPr txBox="1"/>
            <p:nvPr/>
          </p:nvSpPr>
          <p:spPr>
            <a:xfrm>
              <a:off x="3013488" y="5685286"/>
              <a:ext cx="10608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</a:rPr>
                <a:t>Inertia</a:t>
              </a:r>
            </a:p>
            <a:p>
              <a:r>
                <a:rPr lang="en-US" altLang="ko-KR" dirty="0">
                  <a:solidFill>
                    <a:schemeClr val="accent2"/>
                  </a:solidFill>
                </a:rPr>
                <a:t>Cognitive</a:t>
              </a:r>
            </a:p>
            <a:p>
              <a:r>
                <a:rPr lang="en-US" altLang="ko-KR" dirty="0">
                  <a:solidFill>
                    <a:schemeClr val="accent6"/>
                  </a:solidFill>
                </a:rPr>
                <a:t>Social</a:t>
              </a:r>
              <a:endParaRPr lang="ko-KR" alt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B304C1BE-50F6-49F5-A38D-104033F02853}"/>
              </a:ext>
            </a:extLst>
          </p:cNvPr>
          <p:cNvGrpSpPr/>
          <p:nvPr/>
        </p:nvGrpSpPr>
        <p:grpSpPr>
          <a:xfrm>
            <a:off x="142043" y="4714043"/>
            <a:ext cx="2556487" cy="1775294"/>
            <a:chOff x="142043" y="4714043"/>
            <a:chExt cx="2556487" cy="1775294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70E4E4FD-157F-4F70-9929-C8AC5410625F}"/>
                </a:ext>
              </a:extLst>
            </p:cNvPr>
            <p:cNvSpPr/>
            <p:nvPr/>
          </p:nvSpPr>
          <p:spPr>
            <a:xfrm>
              <a:off x="1411550" y="4714043"/>
              <a:ext cx="230819" cy="73435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7042055-99E0-45A9-AF42-C5E3DEB5104B}"/>
                </a:ext>
              </a:extLst>
            </p:cNvPr>
            <p:cNvSpPr txBox="1"/>
            <p:nvPr/>
          </p:nvSpPr>
          <p:spPr>
            <a:xfrm>
              <a:off x="142043" y="5843006"/>
              <a:ext cx="25564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FF0000"/>
                  </a:solidFill>
                </a:rPr>
                <a:t>Random coefficients for aggressive exploration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연결선: 꺾임 20">
              <a:extLst>
                <a:ext uri="{FF2B5EF4-FFF2-40B4-BE49-F238E27FC236}">
                  <a16:creationId xmlns:a16="http://schemas.microsoft.com/office/drawing/2014/main" id="{64E0FAAB-A081-4B82-A69A-1290F18F55B3}"/>
                </a:ext>
              </a:extLst>
            </p:cNvPr>
            <p:cNvCxnSpPr>
              <a:stCxn id="20" idx="0"/>
              <a:endCxn id="19" idx="2"/>
            </p:cNvCxnSpPr>
            <p:nvPr/>
          </p:nvCxnSpPr>
          <p:spPr>
            <a:xfrm rot="5400000" flipH="1" flipV="1">
              <a:off x="1276317" y="5592364"/>
              <a:ext cx="394613" cy="106673"/>
            </a:xfrm>
            <a:prstGeom prst="bentConnector3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EBCA2AC-5779-48E5-8F13-48DDF5FEB19E}"/>
              </a:ext>
            </a:extLst>
          </p:cNvPr>
          <p:cNvSpPr txBox="1"/>
          <p:nvPr/>
        </p:nvSpPr>
        <p:spPr>
          <a:xfrm>
            <a:off x="5990845" y="5848151"/>
            <a:ext cx="283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alibri" panose="020F0502020204030204" pitchFamily="34" charset="0"/>
              <a:buChar char="§"/>
            </a:pPr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https://towardsdatascience.com/particle-swarm-optimization-visually-explained-46289eeb2e14</a:t>
            </a:r>
            <a:endParaRPr lang="en-US" altLang="ko-K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4DB70653-7152-479B-BBCD-F8062EEF53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9" t="2233" r="22279" b="2233"/>
          <a:stretch/>
        </p:blipFill>
        <p:spPr>
          <a:xfrm>
            <a:off x="4074356" y="905523"/>
            <a:ext cx="5069644" cy="491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159FA6-4B86-4AA2-A0B0-CC6B9B3D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Genetic algorithm (GA)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BF39C7A-EA4B-4B51-80C0-7A6EE0ACC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64B0-D0AD-4ABA-935C-5DC6473492A8}" type="slidenum">
              <a:rPr lang="ko-KR" altLang="en-US" smtClean="0"/>
              <a:t>5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DACCCB2-E09F-400D-B9BC-21CE0069B6F5}"/>
              </a:ext>
            </a:extLst>
          </p:cNvPr>
          <p:cNvGrpSpPr/>
          <p:nvPr/>
        </p:nvGrpSpPr>
        <p:grpSpPr>
          <a:xfrm>
            <a:off x="146684" y="931817"/>
            <a:ext cx="3545750" cy="2333897"/>
            <a:chOff x="146684" y="931817"/>
            <a:chExt cx="3545750" cy="2333897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64F7467B-6E12-4816-B68F-2723D392B8B7}"/>
                </a:ext>
              </a:extLst>
            </p:cNvPr>
            <p:cNvGrpSpPr/>
            <p:nvPr/>
          </p:nvGrpSpPr>
          <p:grpSpPr>
            <a:xfrm>
              <a:off x="146684" y="1036320"/>
              <a:ext cx="645796" cy="444138"/>
              <a:chOff x="172810" y="1149531"/>
              <a:chExt cx="645796" cy="444138"/>
            </a:xfrm>
          </p:grpSpPr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2E3B2412-23F2-4796-9DEF-94BC42CE76CF}"/>
                  </a:ext>
                </a:extLst>
              </p:cNvPr>
              <p:cNvSpPr/>
              <p:nvPr/>
            </p:nvSpPr>
            <p:spPr>
              <a:xfrm>
                <a:off x="268605" y="1149531"/>
                <a:ext cx="444138" cy="444138"/>
              </a:xfrm>
              <a:prstGeom prst="ellipse">
                <a:avLst/>
              </a:prstGeom>
              <a:solidFill>
                <a:schemeClr val="accent6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AEB1A63-0B7E-40D0-9D08-AD2A8FEE92F7}"/>
                  </a:ext>
                </a:extLst>
              </p:cNvPr>
              <p:cNvSpPr txBox="1"/>
              <p:nvPr/>
            </p:nvSpPr>
            <p:spPr>
              <a:xfrm>
                <a:off x="172810" y="1217711"/>
                <a:ext cx="645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pop</a:t>
                </a:r>
                <a:endParaRPr lang="ko-KR" alt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4CE93694-5EC9-464F-865E-862F984449C5}"/>
                </a:ext>
              </a:extLst>
            </p:cNvPr>
            <p:cNvGrpSpPr/>
            <p:nvPr/>
          </p:nvGrpSpPr>
          <p:grpSpPr>
            <a:xfrm>
              <a:off x="738867" y="1471748"/>
              <a:ext cx="645796" cy="444138"/>
              <a:chOff x="172810" y="1149531"/>
              <a:chExt cx="645796" cy="444138"/>
            </a:xfrm>
          </p:grpSpPr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7E905DF4-4C48-4DD3-8CA3-A262306EAE99}"/>
                  </a:ext>
                </a:extLst>
              </p:cNvPr>
              <p:cNvSpPr/>
              <p:nvPr/>
            </p:nvSpPr>
            <p:spPr>
              <a:xfrm>
                <a:off x="268605" y="1149531"/>
                <a:ext cx="444138" cy="444138"/>
              </a:xfrm>
              <a:prstGeom prst="ellipse">
                <a:avLst/>
              </a:prstGeom>
              <a:solidFill>
                <a:schemeClr val="accent6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8EA9EE-5ADB-4CF1-9F59-4B76482749AD}"/>
                  </a:ext>
                </a:extLst>
              </p:cNvPr>
              <p:cNvSpPr txBox="1"/>
              <p:nvPr/>
            </p:nvSpPr>
            <p:spPr>
              <a:xfrm>
                <a:off x="172810" y="1217711"/>
                <a:ext cx="645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pop</a:t>
                </a:r>
                <a:endParaRPr lang="ko-KR" alt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A5776EF7-687E-4ED9-A5C2-B65F14C91A3E}"/>
                </a:ext>
              </a:extLst>
            </p:cNvPr>
            <p:cNvGrpSpPr/>
            <p:nvPr/>
          </p:nvGrpSpPr>
          <p:grpSpPr>
            <a:xfrm>
              <a:off x="268605" y="1959428"/>
              <a:ext cx="645796" cy="444138"/>
              <a:chOff x="172810" y="1149531"/>
              <a:chExt cx="645796" cy="444138"/>
            </a:xfrm>
          </p:grpSpPr>
          <p:sp>
            <p:nvSpPr>
              <p:cNvPr id="28" name="타원 27">
                <a:extLst>
                  <a:ext uri="{FF2B5EF4-FFF2-40B4-BE49-F238E27FC236}">
                    <a16:creationId xmlns:a16="http://schemas.microsoft.com/office/drawing/2014/main" id="{48ED89CA-D9BA-408D-A724-8B33F0AD693F}"/>
                  </a:ext>
                </a:extLst>
              </p:cNvPr>
              <p:cNvSpPr/>
              <p:nvPr/>
            </p:nvSpPr>
            <p:spPr>
              <a:xfrm>
                <a:off x="268605" y="1149531"/>
                <a:ext cx="444138" cy="444138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036D2AD-ED84-42B9-A0D9-940DA6DD3753}"/>
                  </a:ext>
                </a:extLst>
              </p:cNvPr>
              <p:cNvSpPr txBox="1"/>
              <p:nvPr/>
            </p:nvSpPr>
            <p:spPr>
              <a:xfrm>
                <a:off x="172810" y="1217711"/>
                <a:ext cx="645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pop</a:t>
                </a:r>
                <a:endParaRPr lang="ko-KR" alt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5ECCC0A9-7D09-459B-88C3-F0757F2B98AD}"/>
                </a:ext>
              </a:extLst>
            </p:cNvPr>
            <p:cNvGrpSpPr/>
            <p:nvPr/>
          </p:nvGrpSpPr>
          <p:grpSpPr>
            <a:xfrm>
              <a:off x="860788" y="2394856"/>
              <a:ext cx="645796" cy="444138"/>
              <a:chOff x="172810" y="1149531"/>
              <a:chExt cx="645796" cy="444138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3D5F79BA-DF06-4915-9EC9-380A7C88C483}"/>
                  </a:ext>
                </a:extLst>
              </p:cNvPr>
              <p:cNvSpPr/>
              <p:nvPr/>
            </p:nvSpPr>
            <p:spPr>
              <a:xfrm>
                <a:off x="268605" y="1149531"/>
                <a:ext cx="444138" cy="444138"/>
              </a:xfrm>
              <a:prstGeom prst="ellipse">
                <a:avLst/>
              </a:prstGeom>
              <a:solidFill>
                <a:schemeClr val="accent6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DADDB8-B38F-4D6C-B213-9450F401B922}"/>
                  </a:ext>
                </a:extLst>
              </p:cNvPr>
              <p:cNvSpPr txBox="1"/>
              <p:nvPr/>
            </p:nvSpPr>
            <p:spPr>
              <a:xfrm>
                <a:off x="172810" y="1217711"/>
                <a:ext cx="645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pop</a:t>
                </a:r>
                <a:endParaRPr lang="ko-KR" alt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6AB368DD-7568-48BC-9543-101ED65F006C}"/>
                </a:ext>
              </a:extLst>
            </p:cNvPr>
            <p:cNvGrpSpPr/>
            <p:nvPr/>
          </p:nvGrpSpPr>
          <p:grpSpPr>
            <a:xfrm>
              <a:off x="1574891" y="995525"/>
              <a:ext cx="645796" cy="444138"/>
              <a:chOff x="172810" y="1149531"/>
              <a:chExt cx="645796" cy="444138"/>
            </a:xfrm>
          </p:grpSpPr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250E6B95-C7E7-48A8-ABE3-EA5E8A9F9D6D}"/>
                  </a:ext>
                </a:extLst>
              </p:cNvPr>
              <p:cNvSpPr/>
              <p:nvPr/>
            </p:nvSpPr>
            <p:spPr>
              <a:xfrm>
                <a:off x="268605" y="1149531"/>
                <a:ext cx="444138" cy="444138"/>
              </a:xfrm>
              <a:prstGeom prst="ellipse">
                <a:avLst/>
              </a:prstGeom>
              <a:solidFill>
                <a:schemeClr val="accent6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14D060-8C27-4E90-94A0-C23EE4F4DBB0}"/>
                  </a:ext>
                </a:extLst>
              </p:cNvPr>
              <p:cNvSpPr txBox="1"/>
              <p:nvPr/>
            </p:nvSpPr>
            <p:spPr>
              <a:xfrm>
                <a:off x="172810" y="1217711"/>
                <a:ext cx="645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pop</a:t>
                </a:r>
                <a:endParaRPr lang="ko-KR" alt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B5DD07C1-9C72-4C23-A253-7B306DA1B21C}"/>
                </a:ext>
              </a:extLst>
            </p:cNvPr>
            <p:cNvGrpSpPr/>
            <p:nvPr/>
          </p:nvGrpSpPr>
          <p:grpSpPr>
            <a:xfrm>
              <a:off x="1704160" y="1802673"/>
              <a:ext cx="645796" cy="444138"/>
              <a:chOff x="172810" y="1149531"/>
              <a:chExt cx="645796" cy="444138"/>
            </a:xfrm>
          </p:grpSpPr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E74EED19-E983-4019-9A57-793B1BCC80B2}"/>
                  </a:ext>
                </a:extLst>
              </p:cNvPr>
              <p:cNvSpPr/>
              <p:nvPr/>
            </p:nvSpPr>
            <p:spPr>
              <a:xfrm>
                <a:off x="268605" y="1149531"/>
                <a:ext cx="444138" cy="444138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C66381-32B2-499F-8054-CF81FF1A71DA}"/>
                  </a:ext>
                </a:extLst>
              </p:cNvPr>
              <p:cNvSpPr txBox="1"/>
              <p:nvPr/>
            </p:nvSpPr>
            <p:spPr>
              <a:xfrm>
                <a:off x="172810" y="1217711"/>
                <a:ext cx="645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pop</a:t>
                </a:r>
                <a:endParaRPr lang="ko-KR" alt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EB04CF7F-9922-4F32-B39F-A0E1EAFC0DB7}"/>
                </a:ext>
              </a:extLst>
            </p:cNvPr>
            <p:cNvGrpSpPr/>
            <p:nvPr/>
          </p:nvGrpSpPr>
          <p:grpSpPr>
            <a:xfrm>
              <a:off x="1826081" y="2725781"/>
              <a:ext cx="645796" cy="444138"/>
              <a:chOff x="172810" y="1149531"/>
              <a:chExt cx="645796" cy="444138"/>
            </a:xfrm>
          </p:grpSpPr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C8A53BB9-74AB-4993-8944-938646803B96}"/>
                  </a:ext>
                </a:extLst>
              </p:cNvPr>
              <p:cNvSpPr/>
              <p:nvPr/>
            </p:nvSpPr>
            <p:spPr>
              <a:xfrm>
                <a:off x="268605" y="1149531"/>
                <a:ext cx="444138" cy="44413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5FA504-2B09-4979-B91E-C3F212A4527A}"/>
                  </a:ext>
                </a:extLst>
              </p:cNvPr>
              <p:cNvSpPr txBox="1"/>
              <p:nvPr/>
            </p:nvSpPr>
            <p:spPr>
              <a:xfrm>
                <a:off x="172810" y="1217711"/>
                <a:ext cx="645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pop</a:t>
                </a:r>
                <a:endParaRPr lang="ko-KR" alt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9027F7EC-ABFB-4D70-BD15-D0EB0FE06BE0}"/>
                </a:ext>
              </a:extLst>
            </p:cNvPr>
            <p:cNvGrpSpPr/>
            <p:nvPr/>
          </p:nvGrpSpPr>
          <p:grpSpPr>
            <a:xfrm>
              <a:off x="2366014" y="1344612"/>
              <a:ext cx="645796" cy="444138"/>
              <a:chOff x="172810" y="1149531"/>
              <a:chExt cx="645796" cy="444138"/>
            </a:xfrm>
          </p:grpSpPr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57052EF2-7687-4A9F-ACD2-F586D4035C18}"/>
                  </a:ext>
                </a:extLst>
              </p:cNvPr>
              <p:cNvSpPr/>
              <p:nvPr/>
            </p:nvSpPr>
            <p:spPr>
              <a:xfrm>
                <a:off x="268605" y="1149531"/>
                <a:ext cx="444138" cy="444138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631C04-2B5C-44CB-B029-92AEAE382343}"/>
                  </a:ext>
                </a:extLst>
              </p:cNvPr>
              <p:cNvSpPr txBox="1"/>
              <p:nvPr/>
            </p:nvSpPr>
            <p:spPr>
              <a:xfrm>
                <a:off x="172810" y="1217711"/>
                <a:ext cx="645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pop</a:t>
                </a:r>
                <a:endParaRPr lang="ko-KR" alt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884794E4-A0C4-48A8-B9E7-94D1BCB4E080}"/>
                </a:ext>
              </a:extLst>
            </p:cNvPr>
            <p:cNvGrpSpPr/>
            <p:nvPr/>
          </p:nvGrpSpPr>
          <p:grpSpPr>
            <a:xfrm>
              <a:off x="2958197" y="1780040"/>
              <a:ext cx="645796" cy="444138"/>
              <a:chOff x="172810" y="1149531"/>
              <a:chExt cx="645796" cy="444138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A2724A8E-87C0-43FF-8C06-2C718B706CED}"/>
                  </a:ext>
                </a:extLst>
              </p:cNvPr>
              <p:cNvSpPr/>
              <p:nvPr/>
            </p:nvSpPr>
            <p:spPr>
              <a:xfrm>
                <a:off x="268605" y="1149531"/>
                <a:ext cx="444138" cy="444138"/>
              </a:xfrm>
              <a:prstGeom prst="ellipse">
                <a:avLst/>
              </a:prstGeom>
              <a:solidFill>
                <a:schemeClr val="accent6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CB699B-4139-4F5D-AC21-CE6EDBC1CEDE}"/>
                  </a:ext>
                </a:extLst>
              </p:cNvPr>
              <p:cNvSpPr txBox="1"/>
              <p:nvPr/>
            </p:nvSpPr>
            <p:spPr>
              <a:xfrm>
                <a:off x="172810" y="1217711"/>
                <a:ext cx="645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pop</a:t>
                </a:r>
                <a:endParaRPr lang="ko-KR" alt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p:grp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50C91AAE-2079-4BCC-9B46-E2108874207D}"/>
                </a:ext>
              </a:extLst>
            </p:cNvPr>
            <p:cNvSpPr/>
            <p:nvPr/>
          </p:nvSpPr>
          <p:spPr>
            <a:xfrm>
              <a:off x="146684" y="931817"/>
              <a:ext cx="3545750" cy="233389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76937FCC-9D9D-4210-A6C5-5D0F9E2CA1DD}"/>
              </a:ext>
            </a:extLst>
          </p:cNvPr>
          <p:cNvGrpSpPr/>
          <p:nvPr/>
        </p:nvGrpSpPr>
        <p:grpSpPr>
          <a:xfrm>
            <a:off x="146684" y="4393108"/>
            <a:ext cx="3545750" cy="2333897"/>
            <a:chOff x="146684" y="4393108"/>
            <a:chExt cx="3545750" cy="2333897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608CACC4-5476-40C7-98EE-E4738A6828AF}"/>
                </a:ext>
              </a:extLst>
            </p:cNvPr>
            <p:cNvGrpSpPr/>
            <p:nvPr/>
          </p:nvGrpSpPr>
          <p:grpSpPr>
            <a:xfrm>
              <a:off x="467545" y="4674647"/>
              <a:ext cx="645796" cy="444138"/>
              <a:chOff x="172810" y="1149531"/>
              <a:chExt cx="645796" cy="444138"/>
            </a:xfrm>
          </p:grpSpPr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505613FF-BADE-4BF9-9D01-4B47E7BEEE0D}"/>
                  </a:ext>
                </a:extLst>
              </p:cNvPr>
              <p:cNvSpPr/>
              <p:nvPr/>
            </p:nvSpPr>
            <p:spPr>
              <a:xfrm>
                <a:off x="268605" y="1149531"/>
                <a:ext cx="444138" cy="444138"/>
              </a:xfrm>
              <a:prstGeom prst="ellipse">
                <a:avLst/>
              </a:prstGeom>
              <a:solidFill>
                <a:schemeClr val="accent6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C6B231F-9522-4E95-9FB5-B2C2E235801A}"/>
                  </a:ext>
                </a:extLst>
              </p:cNvPr>
              <p:cNvSpPr txBox="1"/>
              <p:nvPr/>
            </p:nvSpPr>
            <p:spPr>
              <a:xfrm>
                <a:off x="172810" y="1217711"/>
                <a:ext cx="645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pop</a:t>
                </a:r>
                <a:endParaRPr lang="ko-KR" alt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0D1B16F6-3979-40AD-93DD-A1A5F7CA18BE}"/>
                </a:ext>
              </a:extLst>
            </p:cNvPr>
            <p:cNvGrpSpPr/>
            <p:nvPr/>
          </p:nvGrpSpPr>
          <p:grpSpPr>
            <a:xfrm>
              <a:off x="1059728" y="5110075"/>
              <a:ext cx="645796" cy="444138"/>
              <a:chOff x="172810" y="1149531"/>
              <a:chExt cx="645796" cy="444138"/>
            </a:xfrm>
          </p:grpSpPr>
          <p:sp>
            <p:nvSpPr>
              <p:cNvPr id="38" name="타원 37">
                <a:extLst>
                  <a:ext uri="{FF2B5EF4-FFF2-40B4-BE49-F238E27FC236}">
                    <a16:creationId xmlns:a16="http://schemas.microsoft.com/office/drawing/2014/main" id="{08EBEB47-2EC3-45DC-A062-E7B759F89B47}"/>
                  </a:ext>
                </a:extLst>
              </p:cNvPr>
              <p:cNvSpPr/>
              <p:nvPr/>
            </p:nvSpPr>
            <p:spPr>
              <a:xfrm>
                <a:off x="268605" y="1149531"/>
                <a:ext cx="444138" cy="444138"/>
              </a:xfrm>
              <a:prstGeom prst="ellipse">
                <a:avLst/>
              </a:prstGeom>
              <a:solidFill>
                <a:schemeClr val="accent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67F6A3A-CF10-4E20-BA99-B1D2EC8C5F4F}"/>
                  </a:ext>
                </a:extLst>
              </p:cNvPr>
              <p:cNvSpPr txBox="1"/>
              <p:nvPr/>
            </p:nvSpPr>
            <p:spPr>
              <a:xfrm>
                <a:off x="172810" y="1217711"/>
                <a:ext cx="645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pop</a:t>
                </a:r>
                <a:endParaRPr lang="ko-KR" alt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68D37AB7-8C2D-4B9B-912A-B4E68ACCAEA3}"/>
                </a:ext>
              </a:extLst>
            </p:cNvPr>
            <p:cNvGrpSpPr/>
            <p:nvPr/>
          </p:nvGrpSpPr>
          <p:grpSpPr>
            <a:xfrm>
              <a:off x="268605" y="5420719"/>
              <a:ext cx="645796" cy="444138"/>
              <a:chOff x="172810" y="1149531"/>
              <a:chExt cx="645796" cy="444138"/>
            </a:xfrm>
          </p:grpSpPr>
          <p:sp>
            <p:nvSpPr>
              <p:cNvPr id="41" name="타원 40">
                <a:extLst>
                  <a:ext uri="{FF2B5EF4-FFF2-40B4-BE49-F238E27FC236}">
                    <a16:creationId xmlns:a16="http://schemas.microsoft.com/office/drawing/2014/main" id="{C0B59499-FA68-4B7E-8590-9E24D09923C8}"/>
                  </a:ext>
                </a:extLst>
              </p:cNvPr>
              <p:cNvSpPr/>
              <p:nvPr/>
            </p:nvSpPr>
            <p:spPr>
              <a:xfrm>
                <a:off x="268605" y="1149531"/>
                <a:ext cx="444138" cy="444138"/>
              </a:xfrm>
              <a:prstGeom prst="ellipse">
                <a:avLst/>
              </a:prstGeom>
              <a:solidFill>
                <a:schemeClr val="accent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DEF10C-8BC2-45DD-AD41-4618766EFDF9}"/>
                  </a:ext>
                </a:extLst>
              </p:cNvPr>
              <p:cNvSpPr txBox="1"/>
              <p:nvPr/>
            </p:nvSpPr>
            <p:spPr>
              <a:xfrm>
                <a:off x="172810" y="1217711"/>
                <a:ext cx="645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pop</a:t>
                </a:r>
                <a:endParaRPr lang="ko-KR" alt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477DBFA4-1711-47DA-896E-2FFDD6FBA964}"/>
                </a:ext>
              </a:extLst>
            </p:cNvPr>
            <p:cNvGrpSpPr/>
            <p:nvPr/>
          </p:nvGrpSpPr>
          <p:grpSpPr>
            <a:xfrm>
              <a:off x="383112" y="6024110"/>
              <a:ext cx="645796" cy="444138"/>
              <a:chOff x="172810" y="1149531"/>
              <a:chExt cx="645796" cy="444138"/>
            </a:xfrm>
          </p:grpSpPr>
          <p:sp>
            <p:nvSpPr>
              <p:cNvPr id="44" name="타원 43">
                <a:extLst>
                  <a:ext uri="{FF2B5EF4-FFF2-40B4-BE49-F238E27FC236}">
                    <a16:creationId xmlns:a16="http://schemas.microsoft.com/office/drawing/2014/main" id="{1848EEEB-722F-4951-A795-E5A816B1930F}"/>
                  </a:ext>
                </a:extLst>
              </p:cNvPr>
              <p:cNvSpPr/>
              <p:nvPr/>
            </p:nvSpPr>
            <p:spPr>
              <a:xfrm>
                <a:off x="268605" y="1149531"/>
                <a:ext cx="444138" cy="444138"/>
              </a:xfrm>
              <a:prstGeom prst="ellipse">
                <a:avLst/>
              </a:prstGeom>
              <a:solidFill>
                <a:schemeClr val="accent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34E571E-1BDD-44D4-AB06-220B098FD8F1}"/>
                  </a:ext>
                </a:extLst>
              </p:cNvPr>
              <p:cNvSpPr txBox="1"/>
              <p:nvPr/>
            </p:nvSpPr>
            <p:spPr>
              <a:xfrm>
                <a:off x="172810" y="1217711"/>
                <a:ext cx="645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pop</a:t>
                </a:r>
                <a:endParaRPr lang="ko-KR" alt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034CE750-750A-418A-9A2A-B9A79DFF7EF2}"/>
                </a:ext>
              </a:extLst>
            </p:cNvPr>
            <p:cNvGrpSpPr/>
            <p:nvPr/>
          </p:nvGrpSpPr>
          <p:grpSpPr>
            <a:xfrm>
              <a:off x="1574891" y="4456816"/>
              <a:ext cx="645796" cy="444138"/>
              <a:chOff x="172810" y="1149531"/>
              <a:chExt cx="645796" cy="444138"/>
            </a:xfrm>
          </p:grpSpPr>
          <p:sp>
            <p:nvSpPr>
              <p:cNvPr id="47" name="타원 46">
                <a:extLst>
                  <a:ext uri="{FF2B5EF4-FFF2-40B4-BE49-F238E27FC236}">
                    <a16:creationId xmlns:a16="http://schemas.microsoft.com/office/drawing/2014/main" id="{B16F9DA8-A50A-4308-97B1-BB9F3152E250}"/>
                  </a:ext>
                </a:extLst>
              </p:cNvPr>
              <p:cNvSpPr/>
              <p:nvPr/>
            </p:nvSpPr>
            <p:spPr>
              <a:xfrm>
                <a:off x="268605" y="1149531"/>
                <a:ext cx="444138" cy="44413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4784925-3BBC-4026-9896-28397AC0076C}"/>
                  </a:ext>
                </a:extLst>
              </p:cNvPr>
              <p:cNvSpPr txBox="1"/>
              <p:nvPr/>
            </p:nvSpPr>
            <p:spPr>
              <a:xfrm>
                <a:off x="172810" y="1217711"/>
                <a:ext cx="645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pop</a:t>
                </a:r>
                <a:endParaRPr lang="ko-KR" alt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21A78542-3CCC-414C-9A50-B4C838969992}"/>
                </a:ext>
              </a:extLst>
            </p:cNvPr>
            <p:cNvGrpSpPr/>
            <p:nvPr/>
          </p:nvGrpSpPr>
          <p:grpSpPr>
            <a:xfrm>
              <a:off x="2635299" y="5924327"/>
              <a:ext cx="645796" cy="444138"/>
              <a:chOff x="172810" y="1149531"/>
              <a:chExt cx="645796" cy="444138"/>
            </a:xfrm>
          </p:grpSpPr>
          <p:sp>
            <p:nvSpPr>
              <p:cNvPr id="50" name="타원 49">
                <a:extLst>
                  <a:ext uri="{FF2B5EF4-FFF2-40B4-BE49-F238E27FC236}">
                    <a16:creationId xmlns:a16="http://schemas.microsoft.com/office/drawing/2014/main" id="{ACF6829F-6A88-413B-ACA6-60898EA1ADE4}"/>
                  </a:ext>
                </a:extLst>
              </p:cNvPr>
              <p:cNvSpPr/>
              <p:nvPr/>
            </p:nvSpPr>
            <p:spPr>
              <a:xfrm>
                <a:off x="268605" y="1149531"/>
                <a:ext cx="444138" cy="444138"/>
              </a:xfrm>
              <a:prstGeom prst="ellipse">
                <a:avLst/>
              </a:prstGeom>
              <a:solidFill>
                <a:schemeClr val="accent6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9742410-AEE8-444F-9642-1BB687B911AC}"/>
                  </a:ext>
                </a:extLst>
              </p:cNvPr>
              <p:cNvSpPr txBox="1"/>
              <p:nvPr/>
            </p:nvSpPr>
            <p:spPr>
              <a:xfrm>
                <a:off x="172810" y="1217711"/>
                <a:ext cx="645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pop</a:t>
                </a:r>
                <a:endParaRPr lang="ko-KR" alt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5AEA0E77-88F2-4F48-8E88-83C07A566B9C}"/>
                </a:ext>
              </a:extLst>
            </p:cNvPr>
            <p:cNvGrpSpPr/>
            <p:nvPr/>
          </p:nvGrpSpPr>
          <p:grpSpPr>
            <a:xfrm>
              <a:off x="1574891" y="6024110"/>
              <a:ext cx="645796" cy="444138"/>
              <a:chOff x="172810" y="1149531"/>
              <a:chExt cx="645796" cy="444138"/>
            </a:xfrm>
          </p:grpSpPr>
          <p:sp>
            <p:nvSpPr>
              <p:cNvPr id="53" name="타원 52">
                <a:extLst>
                  <a:ext uri="{FF2B5EF4-FFF2-40B4-BE49-F238E27FC236}">
                    <a16:creationId xmlns:a16="http://schemas.microsoft.com/office/drawing/2014/main" id="{8C03958B-8850-4C71-A5E4-5151022B5042}"/>
                  </a:ext>
                </a:extLst>
              </p:cNvPr>
              <p:cNvSpPr/>
              <p:nvPr/>
            </p:nvSpPr>
            <p:spPr>
              <a:xfrm>
                <a:off x="268605" y="1149531"/>
                <a:ext cx="444138" cy="44413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9192403-9B74-4F0C-9EC5-9A118546A4EC}"/>
                  </a:ext>
                </a:extLst>
              </p:cNvPr>
              <p:cNvSpPr txBox="1"/>
              <p:nvPr/>
            </p:nvSpPr>
            <p:spPr>
              <a:xfrm>
                <a:off x="172810" y="1217711"/>
                <a:ext cx="645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pop</a:t>
                </a:r>
                <a:endParaRPr lang="ko-KR" alt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4257574C-CCCB-4DED-A8BA-85561E15ACEF}"/>
                </a:ext>
              </a:extLst>
            </p:cNvPr>
            <p:cNvGrpSpPr/>
            <p:nvPr/>
          </p:nvGrpSpPr>
          <p:grpSpPr>
            <a:xfrm>
              <a:off x="2068567" y="5101595"/>
              <a:ext cx="645796" cy="444138"/>
              <a:chOff x="172810" y="1149531"/>
              <a:chExt cx="645796" cy="444138"/>
            </a:xfrm>
          </p:grpSpPr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A71F949A-B1E4-4475-BC46-8CAE390BC890}"/>
                  </a:ext>
                </a:extLst>
              </p:cNvPr>
              <p:cNvSpPr/>
              <p:nvPr/>
            </p:nvSpPr>
            <p:spPr>
              <a:xfrm>
                <a:off x="268605" y="1149531"/>
                <a:ext cx="444138" cy="444138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30F4A1-C6C6-4EB2-9CE2-57C8B7A19A83}"/>
                  </a:ext>
                </a:extLst>
              </p:cNvPr>
              <p:cNvSpPr txBox="1"/>
              <p:nvPr/>
            </p:nvSpPr>
            <p:spPr>
              <a:xfrm>
                <a:off x="172810" y="1217711"/>
                <a:ext cx="645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pop</a:t>
                </a:r>
                <a:endParaRPr lang="ko-KR" alt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26902213-D4C5-4010-BDB5-154EC8F99AD0}"/>
                </a:ext>
              </a:extLst>
            </p:cNvPr>
            <p:cNvGrpSpPr/>
            <p:nvPr/>
          </p:nvGrpSpPr>
          <p:grpSpPr>
            <a:xfrm>
              <a:off x="2958197" y="5241331"/>
              <a:ext cx="645796" cy="444138"/>
              <a:chOff x="172810" y="1149531"/>
              <a:chExt cx="645796" cy="444138"/>
            </a:xfrm>
          </p:grpSpPr>
          <p:sp>
            <p:nvSpPr>
              <p:cNvPr id="59" name="타원 58">
                <a:extLst>
                  <a:ext uri="{FF2B5EF4-FFF2-40B4-BE49-F238E27FC236}">
                    <a16:creationId xmlns:a16="http://schemas.microsoft.com/office/drawing/2014/main" id="{F3F394F3-1EA9-49F9-94BD-D4D07EA6375B}"/>
                  </a:ext>
                </a:extLst>
              </p:cNvPr>
              <p:cNvSpPr/>
              <p:nvPr/>
            </p:nvSpPr>
            <p:spPr>
              <a:xfrm>
                <a:off x="268605" y="1149531"/>
                <a:ext cx="444138" cy="444138"/>
              </a:xfrm>
              <a:prstGeom prst="ellipse">
                <a:avLst/>
              </a:prstGeom>
              <a:solidFill>
                <a:schemeClr val="accent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6BBE7CF-BCF6-4121-A831-AC6AB7A43FD3}"/>
                  </a:ext>
                </a:extLst>
              </p:cNvPr>
              <p:cNvSpPr txBox="1"/>
              <p:nvPr/>
            </p:nvSpPr>
            <p:spPr>
              <a:xfrm>
                <a:off x="172810" y="1217711"/>
                <a:ext cx="645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</a:rPr>
                  <a:t>pop</a:t>
                </a:r>
                <a:endParaRPr lang="ko-KR" altLang="en-US" sz="1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endParaRPr>
              </a:p>
            </p:txBody>
          </p:sp>
        </p:grp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28F128C6-AEC1-47EF-B4B9-2607D9A12C7A}"/>
                </a:ext>
              </a:extLst>
            </p:cNvPr>
            <p:cNvSpPr/>
            <p:nvPr/>
          </p:nvSpPr>
          <p:spPr>
            <a:xfrm>
              <a:off x="146684" y="4393108"/>
              <a:ext cx="3545750" cy="233389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62" name="화살표: 아래쪽 61">
            <a:extLst>
              <a:ext uri="{FF2B5EF4-FFF2-40B4-BE49-F238E27FC236}">
                <a16:creationId xmlns:a16="http://schemas.microsoft.com/office/drawing/2014/main" id="{B45BE173-25C7-4B0D-BC0D-31D7A3A13A08}"/>
              </a:ext>
            </a:extLst>
          </p:cNvPr>
          <p:cNvSpPr/>
          <p:nvPr/>
        </p:nvSpPr>
        <p:spPr>
          <a:xfrm>
            <a:off x="335280" y="3392488"/>
            <a:ext cx="843372" cy="812262"/>
          </a:xfrm>
          <a:prstGeom prst="downArrow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328619F-C5A0-4702-B281-95484C1E6D42}"/>
              </a:ext>
            </a:extLst>
          </p:cNvPr>
          <p:cNvSpPr txBox="1"/>
          <p:nvPr/>
        </p:nvSpPr>
        <p:spPr>
          <a:xfrm>
            <a:off x="1247021" y="3571577"/>
            <a:ext cx="223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Next generation</a:t>
            </a:r>
            <a:endParaRPr lang="ko-KR" altLang="en-US" sz="2400" b="1" dirty="0"/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A3E9D974-1DA3-40E2-9ED6-A34E27AA250D}"/>
              </a:ext>
            </a:extLst>
          </p:cNvPr>
          <p:cNvGrpSpPr/>
          <p:nvPr/>
        </p:nvGrpSpPr>
        <p:grpSpPr>
          <a:xfrm>
            <a:off x="3514188" y="827708"/>
            <a:ext cx="3545751" cy="2689594"/>
            <a:chOff x="3514188" y="827708"/>
            <a:chExt cx="3545751" cy="268959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B5E4B07-34E5-47E6-B89D-A1EC98D1E958}"/>
                </a:ext>
              </a:extLst>
            </p:cNvPr>
            <p:cNvSpPr txBox="1"/>
            <p:nvPr/>
          </p:nvSpPr>
          <p:spPr>
            <a:xfrm>
              <a:off x="4183169" y="827708"/>
              <a:ext cx="2553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/>
                <a:t>Roulette wheel selection</a:t>
              </a:r>
              <a:endParaRPr lang="ko-KR" altLang="en-US" b="1" dirty="0"/>
            </a:p>
          </p:txBody>
        </p:sp>
        <p:graphicFrame>
          <p:nvGraphicFramePr>
            <p:cNvPr id="66" name="차트 65">
              <a:extLst>
                <a:ext uri="{FF2B5EF4-FFF2-40B4-BE49-F238E27FC236}">
                  <a16:creationId xmlns:a16="http://schemas.microsoft.com/office/drawing/2014/main" id="{1848348D-7FC3-4B0C-987C-14A23243F3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69143566"/>
                </p:ext>
              </p:extLst>
            </p:nvPr>
          </p:nvGraphicFramePr>
          <p:xfrm>
            <a:off x="3514188" y="1153468"/>
            <a:ext cx="3545751" cy="2363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108235D5-A0C7-4243-885B-E871B8901E35}"/>
              </a:ext>
            </a:extLst>
          </p:cNvPr>
          <p:cNvSpPr txBox="1"/>
          <p:nvPr/>
        </p:nvSpPr>
        <p:spPr>
          <a:xfrm>
            <a:off x="6467881" y="1327085"/>
            <a:ext cx="2499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Run roulette wheel selection as many as the population</a:t>
            </a:r>
            <a:endParaRPr lang="ko-KR" alt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31AF606-FFC0-48E8-9C79-F16B44F95DE8}"/>
              </a:ext>
            </a:extLst>
          </p:cNvPr>
          <p:cNvSpPr txBox="1"/>
          <p:nvPr/>
        </p:nvSpPr>
        <p:spPr>
          <a:xfrm>
            <a:off x="6467881" y="2848300"/>
            <a:ext cx="249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Survival of the fittest</a:t>
            </a:r>
            <a:endParaRPr lang="ko-KR" altLang="en-US" dirty="0"/>
          </a:p>
        </p:txBody>
      </p:sp>
      <p:sp>
        <p:nvSpPr>
          <p:cNvPr id="69" name="화살표: 아래쪽 68">
            <a:extLst>
              <a:ext uri="{FF2B5EF4-FFF2-40B4-BE49-F238E27FC236}">
                <a16:creationId xmlns:a16="http://schemas.microsoft.com/office/drawing/2014/main" id="{937247C1-30EB-48AB-850F-1498643C1E09}"/>
              </a:ext>
            </a:extLst>
          </p:cNvPr>
          <p:cNvSpPr/>
          <p:nvPr/>
        </p:nvSpPr>
        <p:spPr>
          <a:xfrm>
            <a:off x="7397411" y="2294900"/>
            <a:ext cx="541538" cy="524002"/>
          </a:xfrm>
          <a:prstGeom prst="downArrow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33D7D39-1102-4CA5-A3EB-4E3B8DBF9A5B}"/>
              </a:ext>
            </a:extLst>
          </p:cNvPr>
          <p:cNvSpPr txBox="1"/>
          <p:nvPr/>
        </p:nvSpPr>
        <p:spPr>
          <a:xfrm>
            <a:off x="4078116" y="3810212"/>
            <a:ext cx="111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Crossover</a:t>
            </a:r>
            <a:endParaRPr lang="ko-KR" altLang="en-US" b="1" dirty="0"/>
          </a:p>
        </p:txBody>
      </p:sp>
      <p:graphicFrame>
        <p:nvGraphicFramePr>
          <p:cNvPr id="71" name="표 74">
            <a:extLst>
              <a:ext uri="{FF2B5EF4-FFF2-40B4-BE49-F238E27FC236}">
                <a16:creationId xmlns:a16="http://schemas.microsoft.com/office/drawing/2014/main" id="{68539D2A-177B-48C4-B268-FCF28C83C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33396"/>
              </p:ext>
            </p:extLst>
          </p:nvPr>
        </p:nvGraphicFramePr>
        <p:xfrm>
          <a:off x="4150044" y="4232087"/>
          <a:ext cx="472535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559">
                  <a:extLst>
                    <a:ext uri="{9D8B030D-6E8A-4147-A177-3AD203B41FA5}">
                      <a16:colId xmlns:a16="http://schemas.microsoft.com/office/drawing/2014/main" val="1439798842"/>
                    </a:ext>
                  </a:extLst>
                </a:gridCol>
                <a:gridCol w="787559">
                  <a:extLst>
                    <a:ext uri="{9D8B030D-6E8A-4147-A177-3AD203B41FA5}">
                      <a16:colId xmlns:a16="http://schemas.microsoft.com/office/drawing/2014/main" val="3661259411"/>
                    </a:ext>
                  </a:extLst>
                </a:gridCol>
                <a:gridCol w="787559">
                  <a:extLst>
                    <a:ext uri="{9D8B030D-6E8A-4147-A177-3AD203B41FA5}">
                      <a16:colId xmlns:a16="http://schemas.microsoft.com/office/drawing/2014/main" val="3473516948"/>
                    </a:ext>
                  </a:extLst>
                </a:gridCol>
                <a:gridCol w="787559">
                  <a:extLst>
                    <a:ext uri="{9D8B030D-6E8A-4147-A177-3AD203B41FA5}">
                      <a16:colId xmlns:a16="http://schemas.microsoft.com/office/drawing/2014/main" val="2721842714"/>
                    </a:ext>
                  </a:extLst>
                </a:gridCol>
                <a:gridCol w="787559">
                  <a:extLst>
                    <a:ext uri="{9D8B030D-6E8A-4147-A177-3AD203B41FA5}">
                      <a16:colId xmlns:a16="http://schemas.microsoft.com/office/drawing/2014/main" val="1831345233"/>
                    </a:ext>
                  </a:extLst>
                </a:gridCol>
                <a:gridCol w="787559">
                  <a:extLst>
                    <a:ext uri="{9D8B030D-6E8A-4147-A177-3AD203B41FA5}">
                      <a16:colId xmlns:a16="http://schemas.microsoft.com/office/drawing/2014/main" val="1181629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26751"/>
                  </a:ext>
                </a:extLst>
              </a:tr>
            </a:tbl>
          </a:graphicData>
        </a:graphic>
      </p:graphicFrame>
      <p:graphicFrame>
        <p:nvGraphicFramePr>
          <p:cNvPr id="72" name="표 71">
            <a:extLst>
              <a:ext uri="{FF2B5EF4-FFF2-40B4-BE49-F238E27FC236}">
                <a16:creationId xmlns:a16="http://schemas.microsoft.com/office/drawing/2014/main" id="{DDB2FBD6-7D8A-4019-B11D-9372A91BD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783323"/>
              </p:ext>
            </p:extLst>
          </p:nvPr>
        </p:nvGraphicFramePr>
        <p:xfrm>
          <a:off x="4150041" y="4890465"/>
          <a:ext cx="472535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559">
                  <a:extLst>
                    <a:ext uri="{9D8B030D-6E8A-4147-A177-3AD203B41FA5}">
                      <a16:colId xmlns:a16="http://schemas.microsoft.com/office/drawing/2014/main" val="1439798842"/>
                    </a:ext>
                  </a:extLst>
                </a:gridCol>
                <a:gridCol w="787559">
                  <a:extLst>
                    <a:ext uri="{9D8B030D-6E8A-4147-A177-3AD203B41FA5}">
                      <a16:colId xmlns:a16="http://schemas.microsoft.com/office/drawing/2014/main" val="3661259411"/>
                    </a:ext>
                  </a:extLst>
                </a:gridCol>
                <a:gridCol w="787559">
                  <a:extLst>
                    <a:ext uri="{9D8B030D-6E8A-4147-A177-3AD203B41FA5}">
                      <a16:colId xmlns:a16="http://schemas.microsoft.com/office/drawing/2014/main" val="3473516948"/>
                    </a:ext>
                  </a:extLst>
                </a:gridCol>
                <a:gridCol w="787559">
                  <a:extLst>
                    <a:ext uri="{9D8B030D-6E8A-4147-A177-3AD203B41FA5}">
                      <a16:colId xmlns:a16="http://schemas.microsoft.com/office/drawing/2014/main" val="2721842714"/>
                    </a:ext>
                  </a:extLst>
                </a:gridCol>
                <a:gridCol w="787559">
                  <a:extLst>
                    <a:ext uri="{9D8B030D-6E8A-4147-A177-3AD203B41FA5}">
                      <a16:colId xmlns:a16="http://schemas.microsoft.com/office/drawing/2014/main" val="1831345233"/>
                    </a:ext>
                  </a:extLst>
                </a:gridCol>
                <a:gridCol w="787559">
                  <a:extLst>
                    <a:ext uri="{9D8B030D-6E8A-4147-A177-3AD203B41FA5}">
                      <a16:colId xmlns:a16="http://schemas.microsoft.com/office/drawing/2014/main" val="1181629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26751"/>
                  </a:ext>
                </a:extLst>
              </a:tr>
            </a:tbl>
          </a:graphicData>
        </a:graphic>
      </p:graphicFrame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85424BD0-5E3B-4F76-B337-A53BDF1E53C9}"/>
              </a:ext>
            </a:extLst>
          </p:cNvPr>
          <p:cNvCxnSpPr>
            <a:cxnSpLocks/>
          </p:cNvCxnSpPr>
          <p:nvPr/>
        </p:nvCxnSpPr>
        <p:spPr>
          <a:xfrm>
            <a:off x="6503840" y="4092712"/>
            <a:ext cx="0" cy="15400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205A73C-6EBF-42E7-A8D8-60F4D471E7E5}"/>
              </a:ext>
            </a:extLst>
          </p:cNvPr>
          <p:cNvSpPr txBox="1"/>
          <p:nvPr/>
        </p:nvSpPr>
        <p:spPr>
          <a:xfrm>
            <a:off x="6500747" y="5263434"/>
            <a:ext cx="1675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Crossover point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E162B325-044F-4D48-9EB2-5833DB635FC0}"/>
              </a:ext>
            </a:extLst>
          </p:cNvPr>
          <p:cNvCxnSpPr>
            <a:cxnSpLocks/>
          </p:cNvCxnSpPr>
          <p:nvPr/>
        </p:nvCxnSpPr>
        <p:spPr>
          <a:xfrm flipV="1">
            <a:off x="6116714" y="4524997"/>
            <a:ext cx="0" cy="455376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>
            <a:extLst>
              <a:ext uri="{FF2B5EF4-FFF2-40B4-BE49-F238E27FC236}">
                <a16:creationId xmlns:a16="http://schemas.microsoft.com/office/drawing/2014/main" id="{815A601D-4189-42E0-8724-2C531747E7E9}"/>
              </a:ext>
            </a:extLst>
          </p:cNvPr>
          <p:cNvCxnSpPr>
            <a:cxnSpLocks/>
          </p:cNvCxnSpPr>
          <p:nvPr/>
        </p:nvCxnSpPr>
        <p:spPr>
          <a:xfrm flipV="1">
            <a:off x="5326601" y="4524997"/>
            <a:ext cx="0" cy="455376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>
            <a:extLst>
              <a:ext uri="{FF2B5EF4-FFF2-40B4-BE49-F238E27FC236}">
                <a16:creationId xmlns:a16="http://schemas.microsoft.com/office/drawing/2014/main" id="{ECB82DA2-1ACA-4E47-BCD1-2DB7265E4C74}"/>
              </a:ext>
            </a:extLst>
          </p:cNvPr>
          <p:cNvCxnSpPr>
            <a:cxnSpLocks/>
          </p:cNvCxnSpPr>
          <p:nvPr/>
        </p:nvCxnSpPr>
        <p:spPr>
          <a:xfrm flipV="1">
            <a:off x="4545366" y="4524997"/>
            <a:ext cx="0" cy="455376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표 74">
            <a:extLst>
              <a:ext uri="{FF2B5EF4-FFF2-40B4-BE49-F238E27FC236}">
                <a16:creationId xmlns:a16="http://schemas.microsoft.com/office/drawing/2014/main" id="{B445CC5C-1A59-4D9C-AA68-529133636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94574"/>
              </p:ext>
            </p:extLst>
          </p:nvPr>
        </p:nvGraphicFramePr>
        <p:xfrm>
          <a:off x="4183169" y="6282828"/>
          <a:ext cx="472535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559">
                  <a:extLst>
                    <a:ext uri="{9D8B030D-6E8A-4147-A177-3AD203B41FA5}">
                      <a16:colId xmlns:a16="http://schemas.microsoft.com/office/drawing/2014/main" val="1439798842"/>
                    </a:ext>
                  </a:extLst>
                </a:gridCol>
                <a:gridCol w="787559">
                  <a:extLst>
                    <a:ext uri="{9D8B030D-6E8A-4147-A177-3AD203B41FA5}">
                      <a16:colId xmlns:a16="http://schemas.microsoft.com/office/drawing/2014/main" val="3661259411"/>
                    </a:ext>
                  </a:extLst>
                </a:gridCol>
                <a:gridCol w="787559">
                  <a:extLst>
                    <a:ext uri="{9D8B030D-6E8A-4147-A177-3AD203B41FA5}">
                      <a16:colId xmlns:a16="http://schemas.microsoft.com/office/drawing/2014/main" val="3473516948"/>
                    </a:ext>
                  </a:extLst>
                </a:gridCol>
                <a:gridCol w="787559">
                  <a:extLst>
                    <a:ext uri="{9D8B030D-6E8A-4147-A177-3AD203B41FA5}">
                      <a16:colId xmlns:a16="http://schemas.microsoft.com/office/drawing/2014/main" val="2721842714"/>
                    </a:ext>
                  </a:extLst>
                </a:gridCol>
                <a:gridCol w="787559">
                  <a:extLst>
                    <a:ext uri="{9D8B030D-6E8A-4147-A177-3AD203B41FA5}">
                      <a16:colId xmlns:a16="http://schemas.microsoft.com/office/drawing/2014/main" val="1831345233"/>
                    </a:ext>
                  </a:extLst>
                </a:gridCol>
                <a:gridCol w="787559">
                  <a:extLst>
                    <a:ext uri="{9D8B030D-6E8A-4147-A177-3AD203B41FA5}">
                      <a16:colId xmlns:a16="http://schemas.microsoft.com/office/drawing/2014/main" val="1181629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26751"/>
                  </a:ext>
                </a:extLst>
              </a:tr>
            </a:tbl>
          </a:graphicData>
        </a:graphic>
      </p:graphicFrame>
      <p:sp>
        <p:nvSpPr>
          <p:cNvPr id="79" name="화살표: 아래쪽 78">
            <a:extLst>
              <a:ext uri="{FF2B5EF4-FFF2-40B4-BE49-F238E27FC236}">
                <a16:creationId xmlns:a16="http://schemas.microsoft.com/office/drawing/2014/main" id="{46CB25CD-F6ED-4E08-9CCC-08D0F96812FE}"/>
              </a:ext>
            </a:extLst>
          </p:cNvPr>
          <p:cNvSpPr/>
          <p:nvPr/>
        </p:nvSpPr>
        <p:spPr>
          <a:xfrm>
            <a:off x="4238417" y="5530915"/>
            <a:ext cx="610898" cy="561375"/>
          </a:xfrm>
          <a:prstGeom prst="downArrow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8FAF31D-F369-483B-9E2A-9F638179F831}"/>
              </a:ext>
            </a:extLst>
          </p:cNvPr>
          <p:cNvSpPr txBox="1"/>
          <p:nvPr/>
        </p:nvSpPr>
        <p:spPr>
          <a:xfrm>
            <a:off x="4859439" y="5627241"/>
            <a:ext cx="107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Offspring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949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C63DAB-D366-4A0B-A611-18CACD51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Differential evolution (DE)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F60A1C-657A-4F4B-9DB2-7A1A07EF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64B0-D0AD-4ABA-935C-5DC6473492A8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84395C6A-8C7A-465B-875F-E57376BE2948}"/>
              </a:ext>
            </a:extLst>
          </p:cNvPr>
          <p:cNvGrpSpPr/>
          <p:nvPr/>
        </p:nvGrpSpPr>
        <p:grpSpPr>
          <a:xfrm>
            <a:off x="784404" y="1239037"/>
            <a:ext cx="2819696" cy="2143828"/>
            <a:chOff x="139295" y="988291"/>
            <a:chExt cx="2819696" cy="2143828"/>
          </a:xfrm>
        </p:grpSpPr>
        <p:grpSp>
          <p:nvGrpSpPr>
            <p:cNvPr id="75" name="그룹 74">
              <a:extLst>
                <a:ext uri="{FF2B5EF4-FFF2-40B4-BE49-F238E27FC236}">
                  <a16:creationId xmlns:a16="http://schemas.microsoft.com/office/drawing/2014/main" id="{4264B414-A876-4BD6-AFF0-ED6C2B2D8A82}"/>
                </a:ext>
              </a:extLst>
            </p:cNvPr>
            <p:cNvGrpSpPr/>
            <p:nvPr/>
          </p:nvGrpSpPr>
          <p:grpSpPr>
            <a:xfrm>
              <a:off x="139297" y="988291"/>
              <a:ext cx="2819694" cy="1764145"/>
              <a:chOff x="139297" y="988291"/>
              <a:chExt cx="2819694" cy="1764145"/>
            </a:xfrm>
          </p:grpSpPr>
          <p:grpSp>
            <p:nvGrpSpPr>
              <p:cNvPr id="77" name="그룹 76">
                <a:extLst>
                  <a:ext uri="{FF2B5EF4-FFF2-40B4-BE49-F238E27FC236}">
                    <a16:creationId xmlns:a16="http://schemas.microsoft.com/office/drawing/2014/main" id="{68F1C4ED-1CB1-4056-ACF7-2C319CF3AB59}"/>
                  </a:ext>
                </a:extLst>
              </p:cNvPr>
              <p:cNvGrpSpPr/>
              <p:nvPr/>
            </p:nvGrpSpPr>
            <p:grpSpPr>
              <a:xfrm>
                <a:off x="139297" y="988291"/>
                <a:ext cx="2819694" cy="1764145"/>
                <a:chOff x="268606" y="988291"/>
                <a:chExt cx="2819694" cy="1764145"/>
              </a:xfrm>
            </p:grpSpPr>
            <p:sp>
              <p:nvSpPr>
                <p:cNvPr id="81" name="직사각형 80">
                  <a:extLst>
                    <a:ext uri="{FF2B5EF4-FFF2-40B4-BE49-F238E27FC236}">
                      <a16:creationId xmlns:a16="http://schemas.microsoft.com/office/drawing/2014/main" id="{128C5D25-1586-4903-AA61-3E91BA3A2895}"/>
                    </a:ext>
                  </a:extLst>
                </p:cNvPr>
                <p:cNvSpPr/>
                <p:nvPr/>
              </p:nvSpPr>
              <p:spPr>
                <a:xfrm>
                  <a:off x="268606" y="988291"/>
                  <a:ext cx="2819694" cy="176414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" name="타원 81">
                  <a:extLst>
                    <a:ext uri="{FF2B5EF4-FFF2-40B4-BE49-F238E27FC236}">
                      <a16:creationId xmlns:a16="http://schemas.microsoft.com/office/drawing/2014/main" id="{619A3391-F706-4E62-BF44-DB0D2CE58E40}"/>
                    </a:ext>
                  </a:extLst>
                </p:cNvPr>
                <p:cNvSpPr/>
                <p:nvPr/>
              </p:nvSpPr>
              <p:spPr>
                <a:xfrm>
                  <a:off x="1237673" y="1461510"/>
                  <a:ext cx="212436" cy="212436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3" name="타원 82">
                  <a:extLst>
                    <a:ext uri="{FF2B5EF4-FFF2-40B4-BE49-F238E27FC236}">
                      <a16:creationId xmlns:a16="http://schemas.microsoft.com/office/drawing/2014/main" id="{DADD501C-9C66-4633-8D41-8FB223DF2D4E}"/>
                    </a:ext>
                  </a:extLst>
                </p:cNvPr>
                <p:cNvSpPr/>
                <p:nvPr/>
              </p:nvSpPr>
              <p:spPr>
                <a:xfrm>
                  <a:off x="1662545" y="2052636"/>
                  <a:ext cx="212436" cy="212436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" name="타원 83">
                  <a:extLst>
                    <a:ext uri="{FF2B5EF4-FFF2-40B4-BE49-F238E27FC236}">
                      <a16:creationId xmlns:a16="http://schemas.microsoft.com/office/drawing/2014/main" id="{9DE3B24B-CB46-4296-8189-CBCA1AE7BEC1}"/>
                    </a:ext>
                  </a:extLst>
                </p:cNvPr>
                <p:cNvSpPr/>
                <p:nvPr/>
              </p:nvSpPr>
              <p:spPr>
                <a:xfrm>
                  <a:off x="2429165" y="1646237"/>
                  <a:ext cx="212436" cy="212436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타원 84">
                  <a:extLst>
                    <a:ext uri="{FF2B5EF4-FFF2-40B4-BE49-F238E27FC236}">
                      <a16:creationId xmlns:a16="http://schemas.microsoft.com/office/drawing/2014/main" id="{1B76D237-DBC4-4D1D-8247-DF4C9350C874}"/>
                    </a:ext>
                  </a:extLst>
                </p:cNvPr>
                <p:cNvSpPr/>
                <p:nvPr/>
              </p:nvSpPr>
              <p:spPr>
                <a:xfrm>
                  <a:off x="1154546" y="1960273"/>
                  <a:ext cx="212436" cy="212436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78" name="그룹 77">
                <a:extLst>
                  <a:ext uri="{FF2B5EF4-FFF2-40B4-BE49-F238E27FC236}">
                    <a16:creationId xmlns:a16="http://schemas.microsoft.com/office/drawing/2014/main" id="{E2C4D882-8066-4AEE-9007-4884D9F394FF}"/>
                  </a:ext>
                </a:extLst>
              </p:cNvPr>
              <p:cNvGrpSpPr/>
              <p:nvPr/>
            </p:nvGrpSpPr>
            <p:grpSpPr>
              <a:xfrm>
                <a:off x="153527" y="2231339"/>
                <a:ext cx="996777" cy="373657"/>
                <a:chOff x="121719" y="4186235"/>
                <a:chExt cx="996777" cy="373657"/>
              </a:xfrm>
            </p:grpSpPr>
            <p:sp>
              <p:nvSpPr>
                <p:cNvPr id="79" name="타원 78">
                  <a:extLst>
                    <a:ext uri="{FF2B5EF4-FFF2-40B4-BE49-F238E27FC236}">
                      <a16:creationId xmlns:a16="http://schemas.microsoft.com/office/drawing/2014/main" id="{15A84952-25FE-4DE8-A7BB-1D47C17C0C86}"/>
                    </a:ext>
                  </a:extLst>
                </p:cNvPr>
                <p:cNvSpPr/>
                <p:nvPr/>
              </p:nvSpPr>
              <p:spPr>
                <a:xfrm>
                  <a:off x="388678" y="418623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6AD977E7-9C77-4B7A-8052-932280B9D5AA}"/>
                    </a:ext>
                  </a:extLst>
                </p:cNvPr>
                <p:cNvSpPr txBox="1"/>
                <p:nvPr/>
              </p:nvSpPr>
              <p:spPr>
                <a:xfrm>
                  <a:off x="121719" y="4190560"/>
                  <a:ext cx="9967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/>
                    <a:t>Optimal</a:t>
                  </a:r>
                  <a:endParaRPr lang="ko-KR" altLang="en-US" dirty="0"/>
                </a:p>
              </p:txBody>
            </p:sp>
          </p:grp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A27DE61-C71D-4DB3-9EC2-2A198EF7D6CC}"/>
                </a:ext>
              </a:extLst>
            </p:cNvPr>
            <p:cNvSpPr txBox="1"/>
            <p:nvPr/>
          </p:nvSpPr>
          <p:spPr>
            <a:xfrm>
              <a:off x="139295" y="2762787"/>
              <a:ext cx="2819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[ </a:t>
              </a:r>
              <a:r>
                <a:rPr lang="en-US" altLang="ko-KR" dirty="0">
                  <a:solidFill>
                    <a:schemeClr val="tx1"/>
                  </a:solidFill>
                </a:rPr>
                <a:t>Initialization</a:t>
              </a:r>
              <a:r>
                <a:rPr lang="en-US" altLang="ko-KR" dirty="0"/>
                <a:t> ]</a:t>
              </a:r>
              <a:endParaRPr lang="ko-KR" altLang="en-US" dirty="0"/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23500B2E-08E1-4562-8AF9-A6168ADDFF94}"/>
              </a:ext>
            </a:extLst>
          </p:cNvPr>
          <p:cNvGrpSpPr/>
          <p:nvPr/>
        </p:nvGrpSpPr>
        <p:grpSpPr>
          <a:xfrm>
            <a:off x="784404" y="3799672"/>
            <a:ext cx="2844323" cy="2137281"/>
            <a:chOff x="139295" y="3548926"/>
            <a:chExt cx="2844323" cy="2137281"/>
          </a:xfrm>
        </p:grpSpPr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id="{45DF7C9B-36C7-4F8F-AA0D-39EFCAF58E0E}"/>
                </a:ext>
              </a:extLst>
            </p:cNvPr>
            <p:cNvGrpSpPr/>
            <p:nvPr/>
          </p:nvGrpSpPr>
          <p:grpSpPr>
            <a:xfrm>
              <a:off x="139296" y="3548926"/>
              <a:ext cx="2844322" cy="1764145"/>
              <a:chOff x="3162152" y="988291"/>
              <a:chExt cx="2844322" cy="1764145"/>
            </a:xfrm>
          </p:grpSpPr>
          <p:sp>
            <p:nvSpPr>
              <p:cNvPr id="89" name="직사각형 88">
                <a:extLst>
                  <a:ext uri="{FF2B5EF4-FFF2-40B4-BE49-F238E27FC236}">
                    <a16:creationId xmlns:a16="http://schemas.microsoft.com/office/drawing/2014/main" id="{DB46B624-E7CD-432E-A9BE-780B2E44290E}"/>
                  </a:ext>
                </a:extLst>
              </p:cNvPr>
              <p:cNvSpPr/>
              <p:nvPr/>
            </p:nvSpPr>
            <p:spPr>
              <a:xfrm>
                <a:off x="3162152" y="988291"/>
                <a:ext cx="2819695" cy="176414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0" name="그룹 89">
                <a:extLst>
                  <a:ext uri="{FF2B5EF4-FFF2-40B4-BE49-F238E27FC236}">
                    <a16:creationId xmlns:a16="http://schemas.microsoft.com/office/drawing/2014/main" id="{DF141FA7-4E60-4FE5-B44A-A9735A5437AF}"/>
                  </a:ext>
                </a:extLst>
              </p:cNvPr>
              <p:cNvGrpSpPr/>
              <p:nvPr/>
            </p:nvGrpSpPr>
            <p:grpSpPr>
              <a:xfrm>
                <a:off x="3208606" y="988816"/>
                <a:ext cx="2797868" cy="1634714"/>
                <a:chOff x="3208606" y="988816"/>
                <a:chExt cx="2797868" cy="1634714"/>
              </a:xfrm>
            </p:grpSpPr>
            <p:sp>
              <p:nvSpPr>
                <p:cNvPr id="99" name="타원 98">
                  <a:extLst>
                    <a:ext uri="{FF2B5EF4-FFF2-40B4-BE49-F238E27FC236}">
                      <a16:creationId xmlns:a16="http://schemas.microsoft.com/office/drawing/2014/main" id="{4ED0B80D-6237-4DE2-B665-4CFED96B7882}"/>
                    </a:ext>
                  </a:extLst>
                </p:cNvPr>
                <p:cNvSpPr/>
                <p:nvPr/>
              </p:nvSpPr>
              <p:spPr>
                <a:xfrm>
                  <a:off x="3443342" y="223133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3B253056-825D-488A-8819-7B69D4A5EA88}"/>
                    </a:ext>
                  </a:extLst>
                </p:cNvPr>
                <p:cNvSpPr txBox="1"/>
                <p:nvPr/>
              </p:nvSpPr>
              <p:spPr>
                <a:xfrm>
                  <a:off x="3208606" y="2254198"/>
                  <a:ext cx="9967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/>
                    <a:t>Optimal</a:t>
                  </a:r>
                  <a:endParaRPr lang="ko-KR" altLang="en-US" dirty="0"/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83CFBDC1-0D28-4D12-9612-A1FC2F8F45DD}"/>
                    </a:ext>
                  </a:extLst>
                </p:cNvPr>
                <p:cNvSpPr txBox="1"/>
                <p:nvPr/>
              </p:nvSpPr>
              <p:spPr>
                <a:xfrm>
                  <a:off x="5009697" y="988816"/>
                  <a:ext cx="9967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>
                      <a:solidFill>
                        <a:schemeClr val="accent2"/>
                      </a:solidFill>
                    </a:rPr>
                    <a:t>Mutant</a:t>
                  </a:r>
                  <a:endParaRPr lang="ko-KR" altLang="en-US" dirty="0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91" name="그룹 90">
                <a:extLst>
                  <a:ext uri="{FF2B5EF4-FFF2-40B4-BE49-F238E27FC236}">
                    <a16:creationId xmlns:a16="http://schemas.microsoft.com/office/drawing/2014/main" id="{0CE48701-558D-47A2-9376-F963BF93E705}"/>
                  </a:ext>
                </a:extLst>
              </p:cNvPr>
              <p:cNvGrpSpPr/>
              <p:nvPr/>
            </p:nvGrpSpPr>
            <p:grpSpPr>
              <a:xfrm>
                <a:off x="4048093" y="1082819"/>
                <a:ext cx="1487055" cy="1182253"/>
                <a:chOff x="4048093" y="1082819"/>
                <a:chExt cx="1487055" cy="1182253"/>
              </a:xfrm>
            </p:grpSpPr>
            <p:sp>
              <p:nvSpPr>
                <p:cNvPr id="92" name="타원 91">
                  <a:extLst>
                    <a:ext uri="{FF2B5EF4-FFF2-40B4-BE49-F238E27FC236}">
                      <a16:creationId xmlns:a16="http://schemas.microsoft.com/office/drawing/2014/main" id="{EBDFCF31-29C1-412D-B1AC-E35B0A942172}"/>
                    </a:ext>
                  </a:extLst>
                </p:cNvPr>
                <p:cNvSpPr/>
                <p:nvPr/>
              </p:nvSpPr>
              <p:spPr>
                <a:xfrm>
                  <a:off x="4131220" y="1461510"/>
                  <a:ext cx="212436" cy="212436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3" name="타원 92">
                  <a:extLst>
                    <a:ext uri="{FF2B5EF4-FFF2-40B4-BE49-F238E27FC236}">
                      <a16:creationId xmlns:a16="http://schemas.microsoft.com/office/drawing/2014/main" id="{9B5D689C-8070-4E6B-953C-135FFF379A75}"/>
                    </a:ext>
                  </a:extLst>
                </p:cNvPr>
                <p:cNvSpPr/>
                <p:nvPr/>
              </p:nvSpPr>
              <p:spPr>
                <a:xfrm>
                  <a:off x="4556092" y="2052636"/>
                  <a:ext cx="212436" cy="212436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" name="타원 93">
                  <a:extLst>
                    <a:ext uri="{FF2B5EF4-FFF2-40B4-BE49-F238E27FC236}">
                      <a16:creationId xmlns:a16="http://schemas.microsoft.com/office/drawing/2014/main" id="{A3440C0B-76FF-4265-BC3D-2913F1F5B091}"/>
                    </a:ext>
                  </a:extLst>
                </p:cNvPr>
                <p:cNvSpPr/>
                <p:nvPr/>
              </p:nvSpPr>
              <p:spPr>
                <a:xfrm>
                  <a:off x="5322712" y="1646237"/>
                  <a:ext cx="212436" cy="212436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5" name="타원 94">
                  <a:extLst>
                    <a:ext uri="{FF2B5EF4-FFF2-40B4-BE49-F238E27FC236}">
                      <a16:creationId xmlns:a16="http://schemas.microsoft.com/office/drawing/2014/main" id="{0E6ECA9D-83D2-484C-A82A-4F47353C5892}"/>
                    </a:ext>
                  </a:extLst>
                </p:cNvPr>
                <p:cNvSpPr/>
                <p:nvPr/>
              </p:nvSpPr>
              <p:spPr>
                <a:xfrm>
                  <a:off x="4842421" y="1082819"/>
                  <a:ext cx="212436" cy="212436"/>
                </a:xfrm>
                <a:prstGeom prst="ellipse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96" name="직선 화살표 연결선 95">
                  <a:extLst>
                    <a:ext uri="{FF2B5EF4-FFF2-40B4-BE49-F238E27FC236}">
                      <a16:creationId xmlns:a16="http://schemas.microsoft.com/office/drawing/2014/main" id="{177E41E3-09B6-4DA9-8778-017FE54883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82937" y="1806590"/>
                  <a:ext cx="526472" cy="277091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직선 화살표 연결선 96">
                  <a:extLst>
                    <a:ext uri="{FF2B5EF4-FFF2-40B4-BE49-F238E27FC236}">
                      <a16:creationId xmlns:a16="http://schemas.microsoft.com/office/drawing/2014/main" id="{D3CB2E3B-18B2-4347-BEA3-FD1869504B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58066" y="1247211"/>
                  <a:ext cx="471054" cy="26785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타원 97">
                  <a:extLst>
                    <a:ext uri="{FF2B5EF4-FFF2-40B4-BE49-F238E27FC236}">
                      <a16:creationId xmlns:a16="http://schemas.microsoft.com/office/drawing/2014/main" id="{9726E805-2B41-404D-8B2A-8D14FB827531}"/>
                    </a:ext>
                  </a:extLst>
                </p:cNvPr>
                <p:cNvSpPr/>
                <p:nvPr/>
              </p:nvSpPr>
              <p:spPr>
                <a:xfrm>
                  <a:off x="4048093" y="1979038"/>
                  <a:ext cx="212436" cy="212436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A73999E-E1CB-400A-B408-E46E241AB4C9}"/>
                </a:ext>
              </a:extLst>
            </p:cNvPr>
            <p:cNvSpPr txBox="1"/>
            <p:nvPr/>
          </p:nvSpPr>
          <p:spPr>
            <a:xfrm>
              <a:off x="139295" y="5316875"/>
              <a:ext cx="2819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[ Mutation ]</a:t>
              </a:r>
              <a:endParaRPr lang="ko-KR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A7CCE861-168E-4A45-AA20-809042CBFC53}"/>
                  </a:ext>
                </a:extLst>
              </p:cNvPr>
              <p:cNvSpPr txBox="1"/>
              <p:nvPr/>
            </p:nvSpPr>
            <p:spPr>
              <a:xfrm>
                <a:off x="4572000" y="3316170"/>
                <a:ext cx="457200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rgbClr val="99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rgbClr val="9966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rgbClr val="9966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i="1">
                              <a:solidFill>
                                <a:srgbClr val="9966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i="1">
                              <a:solidFill>
                                <a:srgbClr val="9966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altLang="ko-KR" i="1">
                              <a:solidFill>
                                <a:srgbClr val="9966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𝐶𝑅𝑂𝑆𝑆𝑂𝑉𝐸𝑅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altLang="ko-KR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A7CCE861-168E-4A45-AA20-809042CBF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16170"/>
                <a:ext cx="4572000" cy="381515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30AC96E3-62F6-4F2A-92F0-05DF87AD7F92}"/>
              </a:ext>
            </a:extLst>
          </p:cNvPr>
          <p:cNvGrpSpPr/>
          <p:nvPr/>
        </p:nvGrpSpPr>
        <p:grpSpPr>
          <a:xfrm>
            <a:off x="5355758" y="1239036"/>
            <a:ext cx="2829715" cy="2143829"/>
            <a:chOff x="4710649" y="988290"/>
            <a:chExt cx="2829715" cy="2143829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24F7ED1-A558-416A-8BE9-8BCCD1CBFC1D}"/>
                </a:ext>
              </a:extLst>
            </p:cNvPr>
            <p:cNvSpPr txBox="1"/>
            <p:nvPr/>
          </p:nvSpPr>
          <p:spPr>
            <a:xfrm>
              <a:off x="4710649" y="2762787"/>
              <a:ext cx="2819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[ Crossover ]</a:t>
              </a:r>
              <a:endParaRPr lang="ko-KR" altLang="en-US" dirty="0"/>
            </a:p>
          </p:txBody>
        </p:sp>
        <p:grpSp>
          <p:nvGrpSpPr>
            <p:cNvPr id="105" name="그룹 104">
              <a:extLst>
                <a:ext uri="{FF2B5EF4-FFF2-40B4-BE49-F238E27FC236}">
                  <a16:creationId xmlns:a16="http://schemas.microsoft.com/office/drawing/2014/main" id="{37A8D2BC-E102-400B-9001-1C7D2B8817E1}"/>
                </a:ext>
              </a:extLst>
            </p:cNvPr>
            <p:cNvGrpSpPr/>
            <p:nvPr/>
          </p:nvGrpSpPr>
          <p:grpSpPr>
            <a:xfrm>
              <a:off x="4720669" y="988290"/>
              <a:ext cx="2819695" cy="1764145"/>
              <a:chOff x="4720669" y="988290"/>
              <a:chExt cx="2819695" cy="1764145"/>
            </a:xfrm>
          </p:grpSpPr>
          <p:sp>
            <p:nvSpPr>
              <p:cNvPr id="106" name="직사각형 105">
                <a:extLst>
                  <a:ext uri="{FF2B5EF4-FFF2-40B4-BE49-F238E27FC236}">
                    <a16:creationId xmlns:a16="http://schemas.microsoft.com/office/drawing/2014/main" id="{371A4963-5B5F-4BE7-8844-34B2485E6B2A}"/>
                  </a:ext>
                </a:extLst>
              </p:cNvPr>
              <p:cNvSpPr/>
              <p:nvPr/>
            </p:nvSpPr>
            <p:spPr>
              <a:xfrm>
                <a:off x="4720669" y="988290"/>
                <a:ext cx="2819695" cy="176414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07" name="그룹 106">
                <a:extLst>
                  <a:ext uri="{FF2B5EF4-FFF2-40B4-BE49-F238E27FC236}">
                    <a16:creationId xmlns:a16="http://schemas.microsoft.com/office/drawing/2014/main" id="{63AA7962-8B94-4F74-BADC-4E2429B8FEFC}"/>
                  </a:ext>
                </a:extLst>
              </p:cNvPr>
              <p:cNvGrpSpPr/>
              <p:nvPr/>
            </p:nvGrpSpPr>
            <p:grpSpPr>
              <a:xfrm>
                <a:off x="4720669" y="1318710"/>
                <a:ext cx="2577636" cy="1286285"/>
                <a:chOff x="107488" y="3273607"/>
                <a:chExt cx="2577636" cy="1286285"/>
              </a:xfrm>
            </p:grpSpPr>
            <p:sp>
              <p:nvSpPr>
                <p:cNvPr id="117" name="타원 116">
                  <a:extLst>
                    <a:ext uri="{FF2B5EF4-FFF2-40B4-BE49-F238E27FC236}">
                      <a16:creationId xmlns:a16="http://schemas.microsoft.com/office/drawing/2014/main" id="{0DD641AC-438D-4C1A-BB6F-4AC9DFD27536}"/>
                    </a:ext>
                  </a:extLst>
                </p:cNvPr>
                <p:cNvSpPr/>
                <p:nvPr/>
              </p:nvSpPr>
              <p:spPr>
                <a:xfrm>
                  <a:off x="388678" y="418623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ABE25F47-9519-4EF1-9942-4F8FC7E6D352}"/>
                    </a:ext>
                  </a:extLst>
                </p:cNvPr>
                <p:cNvSpPr txBox="1"/>
                <p:nvPr/>
              </p:nvSpPr>
              <p:spPr>
                <a:xfrm>
                  <a:off x="107488" y="4190560"/>
                  <a:ext cx="9967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/>
                    <a:t>Optimal</a:t>
                  </a:r>
                  <a:endParaRPr lang="ko-KR" altLang="en-US" dirty="0"/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EC2B40E3-F1B3-418A-BD86-D54FE4C21ACD}"/>
                    </a:ext>
                  </a:extLst>
                </p:cNvPr>
                <p:cNvSpPr txBox="1"/>
                <p:nvPr/>
              </p:nvSpPr>
              <p:spPr>
                <a:xfrm>
                  <a:off x="1688347" y="3273607"/>
                  <a:ext cx="9967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>
                      <a:solidFill>
                        <a:srgbClr val="9966FF"/>
                      </a:solidFill>
                    </a:rPr>
                    <a:t>Trial</a:t>
                  </a:r>
                  <a:endParaRPr lang="ko-KR" altLang="en-US" dirty="0">
                    <a:solidFill>
                      <a:srgbClr val="9966FF"/>
                    </a:solidFill>
                  </a:endParaRPr>
                </a:p>
              </p:txBody>
            </p:sp>
          </p:grpSp>
          <p:grpSp>
            <p:nvGrpSpPr>
              <p:cNvPr id="108" name="그룹 107">
                <a:extLst>
                  <a:ext uri="{FF2B5EF4-FFF2-40B4-BE49-F238E27FC236}">
                    <a16:creationId xmlns:a16="http://schemas.microsoft.com/office/drawing/2014/main" id="{D80ACBEF-4424-47D7-A5B9-052644D4CC5D}"/>
                  </a:ext>
                </a:extLst>
              </p:cNvPr>
              <p:cNvGrpSpPr/>
              <p:nvPr/>
            </p:nvGrpSpPr>
            <p:grpSpPr>
              <a:xfrm>
                <a:off x="5611742" y="1089270"/>
                <a:ext cx="1481923" cy="1175801"/>
                <a:chOff x="5611742" y="1089270"/>
                <a:chExt cx="1481923" cy="1175801"/>
              </a:xfrm>
            </p:grpSpPr>
            <p:sp>
              <p:nvSpPr>
                <p:cNvPr id="109" name="타원 108">
                  <a:extLst>
                    <a:ext uri="{FF2B5EF4-FFF2-40B4-BE49-F238E27FC236}">
                      <a16:creationId xmlns:a16="http://schemas.microsoft.com/office/drawing/2014/main" id="{59907789-F0AB-48BF-99F8-6D2FD150723E}"/>
                    </a:ext>
                  </a:extLst>
                </p:cNvPr>
                <p:cNvSpPr/>
                <p:nvPr/>
              </p:nvSpPr>
              <p:spPr>
                <a:xfrm>
                  <a:off x="6147487" y="1414901"/>
                  <a:ext cx="212436" cy="212436"/>
                </a:xfrm>
                <a:prstGeom prst="ellipse">
                  <a:avLst/>
                </a:prstGeom>
                <a:solidFill>
                  <a:srgbClr val="9966FF"/>
                </a:solidFill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10" name="타원 109">
                  <a:extLst>
                    <a:ext uri="{FF2B5EF4-FFF2-40B4-BE49-F238E27FC236}">
                      <a16:creationId xmlns:a16="http://schemas.microsoft.com/office/drawing/2014/main" id="{FE970A30-5779-4898-85B3-90B9E7B65656}"/>
                    </a:ext>
                  </a:extLst>
                </p:cNvPr>
                <p:cNvSpPr/>
                <p:nvPr/>
              </p:nvSpPr>
              <p:spPr>
                <a:xfrm>
                  <a:off x="5689737" y="1461509"/>
                  <a:ext cx="212436" cy="212436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1" name="타원 110">
                  <a:extLst>
                    <a:ext uri="{FF2B5EF4-FFF2-40B4-BE49-F238E27FC236}">
                      <a16:creationId xmlns:a16="http://schemas.microsoft.com/office/drawing/2014/main" id="{44E06B4A-3B10-47FE-A29C-6411B7E30A4F}"/>
                    </a:ext>
                  </a:extLst>
                </p:cNvPr>
                <p:cNvSpPr/>
                <p:nvPr/>
              </p:nvSpPr>
              <p:spPr>
                <a:xfrm>
                  <a:off x="6114609" y="2052635"/>
                  <a:ext cx="212436" cy="212436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2" name="타원 111">
                  <a:extLst>
                    <a:ext uri="{FF2B5EF4-FFF2-40B4-BE49-F238E27FC236}">
                      <a16:creationId xmlns:a16="http://schemas.microsoft.com/office/drawing/2014/main" id="{BC497DB7-A171-413B-86EF-62316F40D14A}"/>
                    </a:ext>
                  </a:extLst>
                </p:cNvPr>
                <p:cNvSpPr/>
                <p:nvPr/>
              </p:nvSpPr>
              <p:spPr>
                <a:xfrm>
                  <a:off x="6881229" y="1646236"/>
                  <a:ext cx="212436" cy="212436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3" name="타원 112">
                  <a:extLst>
                    <a:ext uri="{FF2B5EF4-FFF2-40B4-BE49-F238E27FC236}">
                      <a16:creationId xmlns:a16="http://schemas.microsoft.com/office/drawing/2014/main" id="{270A6844-F261-4160-B725-E8F037CCAB28}"/>
                    </a:ext>
                  </a:extLst>
                </p:cNvPr>
                <p:cNvSpPr/>
                <p:nvPr/>
              </p:nvSpPr>
              <p:spPr>
                <a:xfrm>
                  <a:off x="6391907" y="1089270"/>
                  <a:ext cx="212436" cy="212436"/>
                </a:xfrm>
                <a:prstGeom prst="ellipse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114" name="직선 화살표 연결선 113">
                  <a:extLst>
                    <a:ext uri="{FF2B5EF4-FFF2-40B4-BE49-F238E27FC236}">
                      <a16:creationId xmlns:a16="http://schemas.microsoft.com/office/drawing/2014/main" id="{0A466F15-C2F8-430D-AAD5-FFE81FD860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45382" y="1311564"/>
                  <a:ext cx="73893" cy="101600"/>
                </a:xfrm>
                <a:prstGeom prst="straightConnector1">
                  <a:avLst/>
                </a:prstGeom>
                <a:ln w="1905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직선 화살표 연결선 114">
                  <a:extLst>
                    <a:ext uri="{FF2B5EF4-FFF2-40B4-BE49-F238E27FC236}">
                      <a16:creationId xmlns:a16="http://schemas.microsoft.com/office/drawing/2014/main" id="{72538531-612E-450C-8B30-A2EB06D22D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20346" y="1605763"/>
                  <a:ext cx="323272" cy="350982"/>
                </a:xfrm>
                <a:prstGeom prst="straightConnector1">
                  <a:avLst/>
                </a:prstGeom>
                <a:ln w="1905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타원 115">
                  <a:extLst>
                    <a:ext uri="{FF2B5EF4-FFF2-40B4-BE49-F238E27FC236}">
                      <a16:creationId xmlns:a16="http://schemas.microsoft.com/office/drawing/2014/main" id="{892D4250-4B65-4C2F-8E56-B062DE57E93D}"/>
                    </a:ext>
                  </a:extLst>
                </p:cNvPr>
                <p:cNvSpPr/>
                <p:nvPr/>
              </p:nvSpPr>
              <p:spPr>
                <a:xfrm>
                  <a:off x="5611742" y="1959654"/>
                  <a:ext cx="212436" cy="212436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FC4B90E8-C037-4CE6-8036-AFE933085774}"/>
              </a:ext>
            </a:extLst>
          </p:cNvPr>
          <p:cNvGrpSpPr/>
          <p:nvPr/>
        </p:nvGrpSpPr>
        <p:grpSpPr>
          <a:xfrm>
            <a:off x="0" y="5936953"/>
            <a:ext cx="4571999" cy="397224"/>
            <a:chOff x="153527" y="5686207"/>
            <a:chExt cx="3586046" cy="397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29640A56-9D26-4167-A31C-86E19D879174}"/>
                    </a:ext>
                  </a:extLst>
                </p:cNvPr>
                <p:cNvSpPr txBox="1"/>
                <p:nvPr/>
              </p:nvSpPr>
              <p:spPr>
                <a:xfrm>
                  <a:off x="153527" y="5686207"/>
                  <a:ext cx="3586046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ko-KR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ko-KR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altLang="ko-KR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⋅(</m:t>
                        </m:r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ko-KR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ko-KR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ko-K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9760D9D2-94E1-4B37-900C-83CB6639D9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527" y="5686207"/>
                  <a:ext cx="3586046" cy="381515"/>
                </a:xfrm>
                <a:prstGeom prst="rect">
                  <a:avLst/>
                </a:prstGeom>
                <a:blipFill>
                  <a:blip r:embed="rId3"/>
                  <a:stretch>
                    <a:fillRect b="-1129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직사각형 121">
              <a:extLst>
                <a:ext uri="{FF2B5EF4-FFF2-40B4-BE49-F238E27FC236}">
                  <a16:creationId xmlns:a16="http://schemas.microsoft.com/office/drawing/2014/main" id="{C82B043A-44E3-4329-BC0E-DC2F78832E83}"/>
                </a:ext>
              </a:extLst>
            </p:cNvPr>
            <p:cNvSpPr/>
            <p:nvPr/>
          </p:nvSpPr>
          <p:spPr>
            <a:xfrm>
              <a:off x="2145776" y="5729879"/>
              <a:ext cx="1115658" cy="35355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856F73C1-B0C4-480B-B360-B44CA7E05646}"/>
              </a:ext>
            </a:extLst>
          </p:cNvPr>
          <p:cNvGrpSpPr/>
          <p:nvPr/>
        </p:nvGrpSpPr>
        <p:grpSpPr>
          <a:xfrm>
            <a:off x="5355758" y="3799672"/>
            <a:ext cx="2825611" cy="2137281"/>
            <a:chOff x="4710649" y="3548926"/>
            <a:chExt cx="2825611" cy="2137281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469C75D-A169-4847-86F7-475365FD576C}"/>
                </a:ext>
              </a:extLst>
            </p:cNvPr>
            <p:cNvSpPr txBox="1"/>
            <p:nvPr/>
          </p:nvSpPr>
          <p:spPr>
            <a:xfrm>
              <a:off x="4710649" y="5316875"/>
              <a:ext cx="2819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[ </a:t>
              </a:r>
              <a:r>
                <a:rPr lang="en-US" altLang="ko-KR" dirty="0">
                  <a:solidFill>
                    <a:schemeClr val="tx1"/>
                  </a:solidFill>
                </a:rPr>
                <a:t>Selection</a:t>
              </a:r>
              <a:r>
                <a:rPr lang="en-US" altLang="ko-KR" dirty="0"/>
                <a:t> ]</a:t>
              </a:r>
              <a:endParaRPr lang="ko-KR" altLang="en-US" dirty="0"/>
            </a:p>
          </p:txBody>
        </p:sp>
        <p:grpSp>
          <p:nvGrpSpPr>
            <p:cNvPr id="125" name="그룹 124">
              <a:extLst>
                <a:ext uri="{FF2B5EF4-FFF2-40B4-BE49-F238E27FC236}">
                  <a16:creationId xmlns:a16="http://schemas.microsoft.com/office/drawing/2014/main" id="{B51D6940-F09A-48E6-AD15-30B646581E32}"/>
                </a:ext>
              </a:extLst>
            </p:cNvPr>
            <p:cNvGrpSpPr/>
            <p:nvPr/>
          </p:nvGrpSpPr>
          <p:grpSpPr>
            <a:xfrm>
              <a:off x="4716565" y="3548926"/>
              <a:ext cx="2819695" cy="1764145"/>
              <a:chOff x="4716565" y="3548926"/>
              <a:chExt cx="2819695" cy="1764145"/>
            </a:xfrm>
          </p:grpSpPr>
          <p:sp>
            <p:nvSpPr>
              <p:cNvPr id="126" name="직사각형 125">
                <a:extLst>
                  <a:ext uri="{FF2B5EF4-FFF2-40B4-BE49-F238E27FC236}">
                    <a16:creationId xmlns:a16="http://schemas.microsoft.com/office/drawing/2014/main" id="{C82E9A7A-239A-495F-81CD-CC6E8904B83D}"/>
                  </a:ext>
                </a:extLst>
              </p:cNvPr>
              <p:cNvSpPr/>
              <p:nvPr/>
            </p:nvSpPr>
            <p:spPr>
              <a:xfrm>
                <a:off x="4716565" y="3548926"/>
                <a:ext cx="2819695" cy="176414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27" name="그룹 126">
                <a:extLst>
                  <a:ext uri="{FF2B5EF4-FFF2-40B4-BE49-F238E27FC236}">
                    <a16:creationId xmlns:a16="http://schemas.microsoft.com/office/drawing/2014/main" id="{2BD4BA44-979A-41E4-89EB-D65BFC43BB24}"/>
                  </a:ext>
                </a:extLst>
              </p:cNvPr>
              <p:cNvGrpSpPr/>
              <p:nvPr/>
            </p:nvGrpSpPr>
            <p:grpSpPr>
              <a:xfrm>
                <a:off x="4716565" y="4791974"/>
                <a:ext cx="996777" cy="373657"/>
                <a:chOff x="107488" y="4186235"/>
                <a:chExt cx="996777" cy="373657"/>
              </a:xfrm>
            </p:grpSpPr>
            <p:sp>
              <p:nvSpPr>
                <p:cNvPr id="141" name="타원 140">
                  <a:extLst>
                    <a:ext uri="{FF2B5EF4-FFF2-40B4-BE49-F238E27FC236}">
                      <a16:creationId xmlns:a16="http://schemas.microsoft.com/office/drawing/2014/main" id="{FB2C2A6E-EDA1-4AEF-A04D-59D9C790594F}"/>
                    </a:ext>
                  </a:extLst>
                </p:cNvPr>
                <p:cNvSpPr/>
                <p:nvPr/>
              </p:nvSpPr>
              <p:spPr>
                <a:xfrm>
                  <a:off x="388678" y="4186235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C9EBE897-3A56-460F-A920-7DD73F50F731}"/>
                    </a:ext>
                  </a:extLst>
                </p:cNvPr>
                <p:cNvSpPr txBox="1"/>
                <p:nvPr/>
              </p:nvSpPr>
              <p:spPr>
                <a:xfrm>
                  <a:off x="107488" y="4190560"/>
                  <a:ext cx="9967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/>
                    <a:t>Optimal</a:t>
                  </a:r>
                  <a:endParaRPr lang="ko-KR" altLang="en-US" dirty="0"/>
                </a:p>
              </p:txBody>
            </p:sp>
          </p:grpSp>
          <p:grpSp>
            <p:nvGrpSpPr>
              <p:cNvPr id="128" name="그룹 127">
                <a:extLst>
                  <a:ext uri="{FF2B5EF4-FFF2-40B4-BE49-F238E27FC236}">
                    <a16:creationId xmlns:a16="http://schemas.microsoft.com/office/drawing/2014/main" id="{E4E73497-6756-4E16-B2D0-0BBC399E0974}"/>
                  </a:ext>
                </a:extLst>
              </p:cNvPr>
              <p:cNvGrpSpPr/>
              <p:nvPr/>
            </p:nvGrpSpPr>
            <p:grpSpPr>
              <a:xfrm>
                <a:off x="5119582" y="4001163"/>
                <a:ext cx="2186382" cy="990798"/>
                <a:chOff x="5119582" y="4001163"/>
                <a:chExt cx="2186382" cy="990798"/>
              </a:xfrm>
            </p:grpSpPr>
            <p:sp>
              <p:nvSpPr>
                <p:cNvPr id="129" name="타원 128">
                  <a:extLst>
                    <a:ext uri="{FF2B5EF4-FFF2-40B4-BE49-F238E27FC236}">
                      <a16:creationId xmlns:a16="http://schemas.microsoft.com/office/drawing/2014/main" id="{A9E88B2C-ECE4-4692-A65A-16DCFD920507}"/>
                    </a:ext>
                  </a:extLst>
                </p:cNvPr>
                <p:cNvSpPr/>
                <p:nvPr/>
              </p:nvSpPr>
              <p:spPr>
                <a:xfrm>
                  <a:off x="5685633" y="4022145"/>
                  <a:ext cx="212436" cy="212436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0" name="타원 129">
                  <a:extLst>
                    <a:ext uri="{FF2B5EF4-FFF2-40B4-BE49-F238E27FC236}">
                      <a16:creationId xmlns:a16="http://schemas.microsoft.com/office/drawing/2014/main" id="{64482E08-5F6D-4718-9F8F-F3AE4E6CB823}"/>
                    </a:ext>
                  </a:extLst>
                </p:cNvPr>
                <p:cNvSpPr/>
                <p:nvPr/>
              </p:nvSpPr>
              <p:spPr>
                <a:xfrm>
                  <a:off x="6877125" y="4206872"/>
                  <a:ext cx="212436" cy="212436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1" name="타원 130">
                  <a:extLst>
                    <a:ext uri="{FF2B5EF4-FFF2-40B4-BE49-F238E27FC236}">
                      <a16:creationId xmlns:a16="http://schemas.microsoft.com/office/drawing/2014/main" id="{00A82321-CD04-4D9E-9793-67DEA43184AD}"/>
                    </a:ext>
                  </a:extLst>
                </p:cNvPr>
                <p:cNvSpPr/>
                <p:nvPr/>
              </p:nvSpPr>
              <p:spPr>
                <a:xfrm>
                  <a:off x="6114609" y="4613271"/>
                  <a:ext cx="212436" cy="212436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2" name="타원 131">
                  <a:extLst>
                    <a:ext uri="{FF2B5EF4-FFF2-40B4-BE49-F238E27FC236}">
                      <a16:creationId xmlns:a16="http://schemas.microsoft.com/office/drawing/2014/main" id="{C27411EE-B848-4635-846C-F5DC3F4FD48A}"/>
                    </a:ext>
                  </a:extLst>
                </p:cNvPr>
                <p:cNvSpPr/>
                <p:nvPr/>
              </p:nvSpPr>
              <p:spPr>
                <a:xfrm>
                  <a:off x="6529393" y="4779525"/>
                  <a:ext cx="212436" cy="212436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3" name="타원 132">
                  <a:extLst>
                    <a:ext uri="{FF2B5EF4-FFF2-40B4-BE49-F238E27FC236}">
                      <a16:creationId xmlns:a16="http://schemas.microsoft.com/office/drawing/2014/main" id="{B5C44041-6E5E-498E-B75F-A8CF737D377B}"/>
                    </a:ext>
                  </a:extLst>
                </p:cNvPr>
                <p:cNvSpPr/>
                <p:nvPr/>
              </p:nvSpPr>
              <p:spPr>
                <a:xfrm>
                  <a:off x="6132946" y="4001163"/>
                  <a:ext cx="212436" cy="212436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4" name="타원 133">
                  <a:extLst>
                    <a:ext uri="{FF2B5EF4-FFF2-40B4-BE49-F238E27FC236}">
                      <a16:creationId xmlns:a16="http://schemas.microsoft.com/office/drawing/2014/main" id="{5542B7FE-39CE-4EF2-9382-E4DF63CABFEE}"/>
                    </a:ext>
                  </a:extLst>
                </p:cNvPr>
                <p:cNvSpPr/>
                <p:nvPr/>
              </p:nvSpPr>
              <p:spPr>
                <a:xfrm>
                  <a:off x="7093528" y="4573817"/>
                  <a:ext cx="212436" cy="212436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135" name="직선 화살표 연결선 134">
                  <a:extLst>
                    <a:ext uri="{FF2B5EF4-FFF2-40B4-BE49-F238E27FC236}">
                      <a16:creationId xmlns:a16="http://schemas.microsoft.com/office/drawing/2014/main" id="{3562FA6A-860A-4605-9492-295B08637A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92636" y="4182709"/>
                  <a:ext cx="369455" cy="40640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직선 화살표 연결선 135">
                  <a:extLst>
                    <a:ext uri="{FF2B5EF4-FFF2-40B4-BE49-F238E27FC236}">
                      <a16:creationId xmlns:a16="http://schemas.microsoft.com/office/drawing/2014/main" id="{C2D248AC-AA30-4969-9C7F-BB2F3182C0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38110" y="4414982"/>
                  <a:ext cx="101599" cy="15701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타원 136">
                  <a:extLst>
                    <a:ext uri="{FF2B5EF4-FFF2-40B4-BE49-F238E27FC236}">
                      <a16:creationId xmlns:a16="http://schemas.microsoft.com/office/drawing/2014/main" id="{83C83B84-551F-4DF4-8D86-3520CAEF71DB}"/>
                    </a:ext>
                  </a:extLst>
                </p:cNvPr>
                <p:cNvSpPr/>
                <p:nvPr/>
              </p:nvSpPr>
              <p:spPr>
                <a:xfrm>
                  <a:off x="5611742" y="4539673"/>
                  <a:ext cx="212436" cy="212436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8" name="타원 137">
                  <a:extLst>
                    <a:ext uri="{FF2B5EF4-FFF2-40B4-BE49-F238E27FC236}">
                      <a16:creationId xmlns:a16="http://schemas.microsoft.com/office/drawing/2014/main" id="{27B283C5-EF83-474A-B3D4-349310D32014}"/>
                    </a:ext>
                  </a:extLst>
                </p:cNvPr>
                <p:cNvSpPr/>
                <p:nvPr/>
              </p:nvSpPr>
              <p:spPr>
                <a:xfrm>
                  <a:off x="5119582" y="4450321"/>
                  <a:ext cx="212436" cy="212436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139" name="직선 화살표 연결선 138">
                  <a:extLst>
                    <a:ext uri="{FF2B5EF4-FFF2-40B4-BE49-F238E27FC236}">
                      <a16:creationId xmlns:a16="http://schemas.microsoft.com/office/drawing/2014/main" id="{7B6EE374-EBE6-4DC9-8E87-5A93420328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21582" y="4219654"/>
                  <a:ext cx="360219" cy="24938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직선 화살표 연결선 139">
                  <a:extLst>
                    <a:ext uri="{FF2B5EF4-FFF2-40B4-BE49-F238E27FC236}">
                      <a16:creationId xmlns:a16="http://schemas.microsoft.com/office/drawing/2014/main" id="{4FD24230-55D3-4FC8-9D57-9286C63AA0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328346" y="4764599"/>
                  <a:ext cx="221672" cy="8312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45A1BDA1-C0D5-42F0-8817-F01AFBEACA7D}"/>
                  </a:ext>
                </a:extLst>
              </p:cNvPr>
              <p:cNvSpPr txBox="1"/>
              <p:nvPr/>
            </p:nvSpPr>
            <p:spPr>
              <a:xfrm>
                <a:off x="4645920" y="5935455"/>
                <a:ext cx="4181336" cy="811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altLang="ko-K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i="1" smtClean="0">
                                        <a:solidFill>
                                          <a:srgbClr val="99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rgbClr val="99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rgbClr val="99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ko-KR" i="1">
                                        <a:solidFill>
                                          <a:srgbClr val="99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i="1">
                                        <a:solidFill>
                                          <a:srgbClr val="99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altLang="ko-KR" i="1">
                                        <a:solidFill>
                                          <a:srgbClr val="99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i="1" smtClean="0">
                                        <a:solidFill>
                                          <a:schemeClr val="accent1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accent1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accent1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ko-KR" i="1">
                                        <a:solidFill>
                                          <a:schemeClr val="accent1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i="1">
                                        <a:solidFill>
                                          <a:schemeClr val="accent1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𝑒𝑙𝑠𝑒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45A1BDA1-C0D5-42F0-8817-F01AFBEAC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920" y="5935455"/>
                <a:ext cx="4181336" cy="811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51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E02707-ECB3-463D-9A54-B48C9C8B3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Inverse design of multi-layered thin films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75C4249-AF24-4042-9B30-C12AF7C5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64B0-D0AD-4ABA-935C-5DC6473492A8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58D583E-2750-4507-98C8-958723EB0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84" y="1120660"/>
            <a:ext cx="990686" cy="92057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4391CB-DA95-4BAD-A9F5-F47FEBA7E75D}"/>
              </a:ext>
            </a:extLst>
          </p:cNvPr>
          <p:cNvSpPr txBox="1"/>
          <p:nvPr/>
        </p:nvSpPr>
        <p:spPr>
          <a:xfrm>
            <a:off x="92363" y="2041236"/>
            <a:ext cx="201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Optimal structure</a:t>
            </a:r>
            <a:endParaRPr lang="ko-KR" altLang="en-US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8226BAC-8C88-4FAA-8643-37D3E9DD3082}"/>
              </a:ext>
            </a:extLst>
          </p:cNvPr>
          <p:cNvGrpSpPr/>
          <p:nvPr/>
        </p:nvGrpSpPr>
        <p:grpSpPr>
          <a:xfrm>
            <a:off x="2981870" y="1055975"/>
            <a:ext cx="2172020" cy="628073"/>
            <a:chOff x="3388271" y="988291"/>
            <a:chExt cx="2172020" cy="628073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1BEF6638-D224-42AF-A6E3-4CDA3FEC4399}"/>
                </a:ext>
              </a:extLst>
            </p:cNvPr>
            <p:cNvSpPr/>
            <p:nvPr/>
          </p:nvSpPr>
          <p:spPr>
            <a:xfrm>
              <a:off x="3398982" y="988291"/>
              <a:ext cx="2161309" cy="6280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137DBE-4742-417F-86C6-3941B942EB9A}"/>
                </a:ext>
              </a:extLst>
            </p:cNvPr>
            <p:cNvSpPr txBox="1"/>
            <p:nvPr/>
          </p:nvSpPr>
          <p:spPr>
            <a:xfrm>
              <a:off x="3388271" y="1120660"/>
              <a:ext cx="2172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Material Sequence</a:t>
              </a:r>
              <a:endParaRPr lang="ko-KR" altLang="en-US" dirty="0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615D019-1B2E-4482-9A1E-DA5C4C61EF6F}"/>
              </a:ext>
            </a:extLst>
          </p:cNvPr>
          <p:cNvGrpSpPr/>
          <p:nvPr/>
        </p:nvGrpSpPr>
        <p:grpSpPr>
          <a:xfrm>
            <a:off x="2992580" y="2261569"/>
            <a:ext cx="2161312" cy="646331"/>
            <a:chOff x="3491343" y="1878392"/>
            <a:chExt cx="2161312" cy="64633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E6F9F8F-5027-4CDB-AEAB-FDBEF12DFD7B}"/>
                </a:ext>
              </a:extLst>
            </p:cNvPr>
            <p:cNvSpPr/>
            <p:nvPr/>
          </p:nvSpPr>
          <p:spPr>
            <a:xfrm>
              <a:off x="3491345" y="1879594"/>
              <a:ext cx="2161309" cy="62807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2763EA-4A4B-49F9-B930-0C3B9F26D141}"/>
                </a:ext>
              </a:extLst>
            </p:cNvPr>
            <p:cNvSpPr txBox="1"/>
            <p:nvPr/>
          </p:nvSpPr>
          <p:spPr>
            <a:xfrm>
              <a:off x="3491343" y="1878392"/>
              <a:ext cx="2161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Layer Thicknesses</a:t>
              </a:r>
            </a:p>
            <a:p>
              <a:pPr algn="ctr"/>
              <a:r>
                <a:rPr lang="en-US" altLang="ko-KR" dirty="0"/>
                <a:t>Deposition angles</a:t>
              </a:r>
              <a:endParaRPr lang="ko-KR" altLang="en-US" dirty="0"/>
            </a:p>
          </p:txBody>
        </p:sp>
      </p:grp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B5C69774-9986-494B-A62C-46B4E8EFCF75}"/>
              </a:ext>
            </a:extLst>
          </p:cNvPr>
          <p:cNvCxnSpPr>
            <a:stCxn id="5" idx="3"/>
            <a:endCxn id="9" idx="1"/>
          </p:cNvCxnSpPr>
          <p:nvPr/>
        </p:nvCxnSpPr>
        <p:spPr>
          <a:xfrm flipV="1">
            <a:off x="1594470" y="1373010"/>
            <a:ext cx="1387400" cy="207938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94AB0391-67FE-4BEF-A9BF-78612D0B6200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>
            <a:off x="1594470" y="1580948"/>
            <a:ext cx="1398110" cy="100378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1E98903-5262-47FA-BD8D-FD57FCEA5C99}"/>
              </a:ext>
            </a:extLst>
          </p:cNvPr>
          <p:cNvSpPr/>
          <p:nvPr/>
        </p:nvSpPr>
        <p:spPr>
          <a:xfrm>
            <a:off x="6317673" y="1035047"/>
            <a:ext cx="2557722" cy="68103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/>
              <a:t>Structure developer</a:t>
            </a:r>
            <a:endParaRPr lang="ko-KR" altLang="en-US" sz="2400" b="1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190A096-4F16-4619-AF0A-B8D9356A3616}"/>
              </a:ext>
            </a:extLst>
          </p:cNvPr>
          <p:cNvSpPr/>
          <p:nvPr/>
        </p:nvSpPr>
        <p:spPr>
          <a:xfrm>
            <a:off x="6317673" y="2244215"/>
            <a:ext cx="2557722" cy="681037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/>
              <a:t>Optimizer</a:t>
            </a:r>
            <a:endParaRPr lang="ko-KR" altLang="en-US" sz="2400" b="1" dirty="0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8872B1E-BFD3-4B89-A7EB-FB14A3849561}"/>
              </a:ext>
            </a:extLst>
          </p:cNvPr>
          <p:cNvGrpSpPr/>
          <p:nvPr/>
        </p:nvGrpSpPr>
        <p:grpSpPr>
          <a:xfrm>
            <a:off x="268605" y="3588096"/>
            <a:ext cx="3346988" cy="3180827"/>
            <a:chOff x="-512175" y="3104235"/>
            <a:chExt cx="3346988" cy="3180827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F865E2DB-6213-4326-BFF6-EB871CF4306A}"/>
                </a:ext>
              </a:extLst>
            </p:cNvPr>
            <p:cNvSpPr/>
            <p:nvPr/>
          </p:nvSpPr>
          <p:spPr>
            <a:xfrm>
              <a:off x="277091" y="3104235"/>
              <a:ext cx="2557722" cy="68103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/>
                <a:t>Structure developer</a:t>
              </a:r>
              <a:endParaRPr lang="ko-KR" altLang="en-US" sz="2400" b="1" dirty="0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030BFB0A-57FF-4B37-BB95-BA36FF9A2BAE}"/>
                </a:ext>
              </a:extLst>
            </p:cNvPr>
            <p:cNvSpPr/>
            <p:nvPr/>
          </p:nvSpPr>
          <p:spPr>
            <a:xfrm>
              <a:off x="247425" y="4352504"/>
              <a:ext cx="2557722" cy="681037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/>
                <a:t>Optimizer</a:t>
              </a:r>
              <a:endParaRPr lang="ko-KR" altLang="en-US" sz="2400" b="1" dirty="0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8637B9A9-C8A5-47A9-ADA9-42525283831A}"/>
                </a:ext>
              </a:extLst>
            </p:cNvPr>
            <p:cNvSpPr/>
            <p:nvPr/>
          </p:nvSpPr>
          <p:spPr>
            <a:xfrm>
              <a:off x="247425" y="5604025"/>
              <a:ext cx="2557722" cy="68103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/>
                <a:t>Evaluation</a:t>
              </a:r>
              <a:endParaRPr lang="ko-KR" altLang="en-US" sz="2400" b="1" dirty="0"/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98ECC4C7-F395-43CD-9A03-714C9B1B5178}"/>
                </a:ext>
              </a:extLst>
            </p:cNvPr>
            <p:cNvGrpSpPr/>
            <p:nvPr/>
          </p:nvGrpSpPr>
          <p:grpSpPr>
            <a:xfrm>
              <a:off x="268605" y="3825229"/>
              <a:ext cx="1287347" cy="481861"/>
              <a:chOff x="268605" y="3841020"/>
              <a:chExt cx="1287347" cy="481861"/>
            </a:xfrm>
          </p:grpSpPr>
          <p:sp>
            <p:nvSpPr>
              <p:cNvPr id="27" name="화살표: 아래쪽 26">
                <a:extLst>
                  <a:ext uri="{FF2B5EF4-FFF2-40B4-BE49-F238E27FC236}">
                    <a16:creationId xmlns:a16="http://schemas.microsoft.com/office/drawing/2014/main" id="{3478867C-521A-41D1-B56D-7CA6B2CF1D7E}"/>
                  </a:ext>
                </a:extLst>
              </p:cNvPr>
              <p:cNvSpPr/>
              <p:nvPr/>
            </p:nvSpPr>
            <p:spPr>
              <a:xfrm>
                <a:off x="268605" y="3841020"/>
                <a:ext cx="335179" cy="481861"/>
              </a:xfrm>
              <a:prstGeom prst="downArrow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FC403C-788D-4B25-A3ED-DFD261C6D87D}"/>
                  </a:ext>
                </a:extLst>
              </p:cNvPr>
              <p:cNvSpPr txBox="1"/>
              <p:nvPr/>
            </p:nvSpPr>
            <p:spPr>
              <a:xfrm>
                <a:off x="497457" y="3841020"/>
                <a:ext cx="1058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Structure</a:t>
                </a:r>
                <a:endParaRPr lang="ko-KR" altLang="en-US" dirty="0"/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33223B8-1836-4389-92C2-EBF8D2D09A53}"/>
                </a:ext>
              </a:extLst>
            </p:cNvPr>
            <p:cNvGrpSpPr/>
            <p:nvPr/>
          </p:nvGrpSpPr>
          <p:grpSpPr>
            <a:xfrm>
              <a:off x="247425" y="5099624"/>
              <a:ext cx="2306429" cy="481861"/>
              <a:chOff x="247425" y="5115415"/>
              <a:chExt cx="2306429" cy="481861"/>
            </a:xfrm>
          </p:grpSpPr>
          <p:sp>
            <p:nvSpPr>
              <p:cNvPr id="25" name="화살표: 아래쪽 24">
                <a:extLst>
                  <a:ext uri="{FF2B5EF4-FFF2-40B4-BE49-F238E27FC236}">
                    <a16:creationId xmlns:a16="http://schemas.microsoft.com/office/drawing/2014/main" id="{74169B3B-1A21-4FF4-A11C-90239F8B8425}"/>
                  </a:ext>
                </a:extLst>
              </p:cNvPr>
              <p:cNvSpPr/>
              <p:nvPr/>
            </p:nvSpPr>
            <p:spPr>
              <a:xfrm>
                <a:off x="247425" y="5115415"/>
                <a:ext cx="335179" cy="481861"/>
              </a:xfrm>
              <a:prstGeom prst="downArrow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588889-1742-45CF-8C15-EB7B453BB0FE}"/>
                  </a:ext>
                </a:extLst>
              </p:cNvPr>
              <p:cNvSpPr txBox="1"/>
              <p:nvPr/>
            </p:nvSpPr>
            <p:spPr>
              <a:xfrm>
                <a:off x="497457" y="5115415"/>
                <a:ext cx="2056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Optimized structure</a:t>
                </a:r>
                <a:endParaRPr lang="ko-KR" altLang="en-US" dirty="0"/>
              </a:p>
            </p:txBody>
          </p:sp>
        </p:grpSp>
        <p:cxnSp>
          <p:nvCxnSpPr>
            <p:cNvPr id="23" name="연결선: 구부러짐 22">
              <a:extLst>
                <a:ext uri="{FF2B5EF4-FFF2-40B4-BE49-F238E27FC236}">
                  <a16:creationId xmlns:a16="http://schemas.microsoft.com/office/drawing/2014/main" id="{E80AEE8D-04F5-4CC4-9B65-2A3033EE93D7}"/>
                </a:ext>
              </a:extLst>
            </p:cNvPr>
            <p:cNvCxnSpPr>
              <a:cxnSpLocks/>
              <a:stCxn id="20" idx="1"/>
              <a:endCxn id="18" idx="1"/>
            </p:cNvCxnSpPr>
            <p:nvPr/>
          </p:nvCxnSpPr>
          <p:spPr>
            <a:xfrm rot="10800000" flipH="1">
              <a:off x="247425" y="3444754"/>
              <a:ext cx="29666" cy="2499790"/>
            </a:xfrm>
            <a:prstGeom prst="curvedConnector3">
              <a:avLst>
                <a:gd name="adj1" fmla="val -1974149"/>
              </a:avLst>
            </a:prstGeom>
            <a:ln w="635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FBC98C-05B9-4F09-B112-9D7D2DFD997F}"/>
                </a:ext>
              </a:extLst>
            </p:cNvPr>
            <p:cNvSpPr txBox="1"/>
            <p:nvPr/>
          </p:nvSpPr>
          <p:spPr>
            <a:xfrm rot="16200000">
              <a:off x="-1089657" y="4284667"/>
              <a:ext cx="1929396" cy="774432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altLang="ko-KR" sz="2400" b="1" dirty="0">
                  <a:ln w="19050">
                    <a:solidFill>
                      <a:schemeClr val="accent1"/>
                    </a:solidFill>
                  </a:ln>
                  <a:solidFill>
                    <a:schemeClr val="bg1"/>
                  </a:solidFill>
                </a:rPr>
                <a:t>Feedback</a:t>
              </a:r>
              <a:endParaRPr lang="ko-KR" altLang="en-US" sz="2400" b="1" dirty="0">
                <a:ln w="19050">
                  <a:solidFill>
                    <a:schemeClr val="accent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9" name="화살표: 왼쪽 28">
            <a:extLst>
              <a:ext uri="{FF2B5EF4-FFF2-40B4-BE49-F238E27FC236}">
                <a16:creationId xmlns:a16="http://schemas.microsoft.com/office/drawing/2014/main" id="{93A4EFE1-F774-4513-9B39-D395DF26B7CF}"/>
              </a:ext>
            </a:extLst>
          </p:cNvPr>
          <p:cNvSpPr/>
          <p:nvPr/>
        </p:nvSpPr>
        <p:spPr>
          <a:xfrm>
            <a:off x="5329382" y="1188344"/>
            <a:ext cx="738909" cy="352528"/>
          </a:xfrm>
          <a:prstGeom prst="leftArrow">
            <a:avLst>
              <a:gd name="adj1" fmla="val 50000"/>
              <a:gd name="adj2" fmla="val 68340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화살표: 왼쪽 29">
            <a:extLst>
              <a:ext uri="{FF2B5EF4-FFF2-40B4-BE49-F238E27FC236}">
                <a16:creationId xmlns:a16="http://schemas.microsoft.com/office/drawing/2014/main" id="{C57A274A-0914-4660-B050-B8EE35BAADB4}"/>
              </a:ext>
            </a:extLst>
          </p:cNvPr>
          <p:cNvSpPr/>
          <p:nvPr/>
        </p:nvSpPr>
        <p:spPr>
          <a:xfrm>
            <a:off x="5329382" y="2430744"/>
            <a:ext cx="738909" cy="352528"/>
          </a:xfrm>
          <a:prstGeom prst="leftArrow">
            <a:avLst>
              <a:gd name="adj1" fmla="val 50000"/>
              <a:gd name="adj2" fmla="val 68340"/>
            </a:avLst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C71A4846-0B6E-4BB5-B146-3F8295419C27}"/>
              </a:ext>
            </a:extLst>
          </p:cNvPr>
          <p:cNvGrpSpPr/>
          <p:nvPr/>
        </p:nvGrpSpPr>
        <p:grpSpPr>
          <a:xfrm>
            <a:off x="5255491" y="3579381"/>
            <a:ext cx="3435927" cy="3189541"/>
            <a:chOff x="5255491" y="3448049"/>
            <a:chExt cx="3435927" cy="1803782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F4A9F18A-052F-496C-B0C6-85720E2471D8}"/>
                </a:ext>
              </a:extLst>
            </p:cNvPr>
            <p:cNvSpPr/>
            <p:nvPr/>
          </p:nvSpPr>
          <p:spPr>
            <a:xfrm>
              <a:off x="5255491" y="3448049"/>
              <a:ext cx="3435927" cy="43664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Particle swarm optimization (PSO)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DC114B9-3969-479A-8E96-59A46178F06B}"/>
                </a:ext>
              </a:extLst>
            </p:cNvPr>
            <p:cNvSpPr/>
            <p:nvPr/>
          </p:nvSpPr>
          <p:spPr>
            <a:xfrm>
              <a:off x="5255491" y="4157398"/>
              <a:ext cx="3435927" cy="43664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Genetic algorithm (GA)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C51D36CE-8758-44BB-AF72-BEED0CA04304}"/>
                </a:ext>
              </a:extLst>
            </p:cNvPr>
            <p:cNvSpPr/>
            <p:nvPr/>
          </p:nvSpPr>
          <p:spPr>
            <a:xfrm>
              <a:off x="5255491" y="4815185"/>
              <a:ext cx="3435927" cy="43664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Differential evolution (DE)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8" name="연결선: 구부러짐 37">
            <a:extLst>
              <a:ext uri="{FF2B5EF4-FFF2-40B4-BE49-F238E27FC236}">
                <a16:creationId xmlns:a16="http://schemas.microsoft.com/office/drawing/2014/main" id="{96B532F2-1CCE-40DF-8038-5A0A3303C176}"/>
              </a:ext>
            </a:extLst>
          </p:cNvPr>
          <p:cNvCxnSpPr>
            <a:cxnSpLocks/>
            <a:stCxn id="33" idx="1"/>
            <a:endCxn id="18" idx="3"/>
          </p:cNvCxnSpPr>
          <p:nvPr/>
        </p:nvCxnSpPr>
        <p:spPr>
          <a:xfrm rot="10800000">
            <a:off x="3615593" y="3928616"/>
            <a:ext cx="1639898" cy="1291125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연결선: 구부러짐 38">
            <a:extLst>
              <a:ext uri="{FF2B5EF4-FFF2-40B4-BE49-F238E27FC236}">
                <a16:creationId xmlns:a16="http://schemas.microsoft.com/office/drawing/2014/main" id="{E40F66F1-CED5-4108-A8A8-3F5F9E41AA7E}"/>
              </a:ext>
            </a:extLst>
          </p:cNvPr>
          <p:cNvCxnSpPr>
            <a:cxnSpLocks/>
            <a:stCxn id="34" idx="1"/>
            <a:endCxn id="18" idx="3"/>
          </p:cNvCxnSpPr>
          <p:nvPr/>
        </p:nvCxnSpPr>
        <p:spPr>
          <a:xfrm rot="10800000">
            <a:off x="3615593" y="3928615"/>
            <a:ext cx="1639898" cy="2454258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연결선: 구부러짐 39">
            <a:extLst>
              <a:ext uri="{FF2B5EF4-FFF2-40B4-BE49-F238E27FC236}">
                <a16:creationId xmlns:a16="http://schemas.microsoft.com/office/drawing/2014/main" id="{B2DF6B94-C5AB-4552-B148-9A8648E4A773}"/>
              </a:ext>
            </a:extLst>
          </p:cNvPr>
          <p:cNvCxnSpPr>
            <a:cxnSpLocks/>
            <a:stCxn id="32" idx="1"/>
            <a:endCxn id="19" idx="3"/>
          </p:cNvCxnSpPr>
          <p:nvPr/>
        </p:nvCxnSpPr>
        <p:spPr>
          <a:xfrm rot="10800000" flipV="1">
            <a:off x="3585927" y="3965430"/>
            <a:ext cx="1669564" cy="1211453"/>
          </a:xfrm>
          <a:prstGeom prst="curvedConnector3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연결선: 구부러짐 40">
            <a:extLst>
              <a:ext uri="{FF2B5EF4-FFF2-40B4-BE49-F238E27FC236}">
                <a16:creationId xmlns:a16="http://schemas.microsoft.com/office/drawing/2014/main" id="{F8C06328-54C6-469C-BB96-F341EDE72840}"/>
              </a:ext>
            </a:extLst>
          </p:cNvPr>
          <p:cNvCxnSpPr>
            <a:cxnSpLocks/>
            <a:stCxn id="34" idx="1"/>
            <a:endCxn id="19" idx="3"/>
          </p:cNvCxnSpPr>
          <p:nvPr/>
        </p:nvCxnSpPr>
        <p:spPr>
          <a:xfrm rot="10800000">
            <a:off x="3585927" y="5176885"/>
            <a:ext cx="1669564" cy="1205989"/>
          </a:xfrm>
          <a:prstGeom prst="curvedConnector3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6B31EEAA-4450-491B-842D-E8849B797663}"/>
              </a:ext>
            </a:extLst>
          </p:cNvPr>
          <p:cNvSpPr txBox="1"/>
          <p:nvPr/>
        </p:nvSpPr>
        <p:spPr>
          <a:xfrm>
            <a:off x="2817958" y="2899201"/>
            <a:ext cx="2499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Analogue parameters</a:t>
            </a:r>
            <a:endParaRPr lang="ko-KR" altLang="en-US" sz="2000" b="1" dirty="0">
              <a:ln>
                <a:solidFill>
                  <a:schemeClr val="tx1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BE6CC1-E1A6-48A2-A080-8E7A115C6E92}"/>
              </a:ext>
            </a:extLst>
          </p:cNvPr>
          <p:cNvSpPr txBox="1"/>
          <p:nvPr/>
        </p:nvSpPr>
        <p:spPr>
          <a:xfrm>
            <a:off x="2817087" y="1679433"/>
            <a:ext cx="251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Discrete parameters</a:t>
            </a:r>
            <a:endParaRPr lang="ko-KR" altLang="en-US" sz="2000" b="1" dirty="0">
              <a:ln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7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094B10-0FEB-4AFD-8CB0-D2176ECD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Ex1. Perfect absorber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78C8EBF-2597-44F3-88C0-2D9BB923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64B0-D0AD-4ABA-935C-5DC6473492A8}" type="slidenum">
              <a:rPr lang="ko-KR" altLang="en-US" smtClean="0"/>
              <a:t>8</a:t>
            </a:fld>
            <a:endParaRPr lang="ko-KR" altLang="en-US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534FB555-F1E2-4FBC-ACC2-1642FB58C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716646"/>
              </p:ext>
            </p:extLst>
          </p:nvPr>
        </p:nvGraphicFramePr>
        <p:xfrm>
          <a:off x="93114" y="3892614"/>
          <a:ext cx="2179032" cy="262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516">
                  <a:extLst>
                    <a:ext uri="{9D8B030D-6E8A-4147-A177-3AD203B41FA5}">
                      <a16:colId xmlns:a16="http://schemas.microsoft.com/office/drawing/2014/main" val="3402905091"/>
                    </a:ext>
                  </a:extLst>
                </a:gridCol>
                <a:gridCol w="1089516">
                  <a:extLst>
                    <a:ext uri="{9D8B030D-6E8A-4147-A177-3AD203B41FA5}">
                      <a16:colId xmlns:a16="http://schemas.microsoft.com/office/drawing/2014/main" val="3875425906"/>
                    </a:ext>
                  </a:extLst>
                </a:gridCol>
              </a:tblGrid>
              <a:tr h="35080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GA-PSO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91973"/>
                  </a:ext>
                </a:extLst>
              </a:tr>
              <a:tr h="5643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Loss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0.523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86396"/>
                  </a:ext>
                </a:extLst>
              </a:tr>
              <a:tr h="5643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Generation Reached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407544"/>
                  </a:ext>
                </a:extLst>
              </a:tr>
              <a:tr h="5643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Structure Generator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/p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0.9/0.05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251116"/>
                  </a:ext>
                </a:extLst>
              </a:tr>
              <a:tr h="5643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Structure Generator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w/c1/c2</a:t>
                      </a:r>
                    </a:p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D/0.37/0.50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8922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362536-1BD4-4FA0-A751-E391B3EF1E27}"/>
              </a:ext>
            </a:extLst>
          </p:cNvPr>
          <p:cNvSpPr txBox="1"/>
          <p:nvPr/>
        </p:nvSpPr>
        <p:spPr>
          <a:xfrm>
            <a:off x="93113" y="968738"/>
            <a:ext cx="49317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latin typeface="Franklin Gothic Medium Cond" panose="020B0606030402020204" pitchFamily="34" charset="0"/>
              </a:rPr>
              <a:t>HYPER PARAMETERS</a:t>
            </a:r>
          </a:p>
          <a:p>
            <a:endParaRPr lang="en-US" altLang="ko-KR" b="1" dirty="0">
              <a:latin typeface="Franklin Gothic Medium Cond" panose="020B0606030402020204" pitchFamily="34" charset="0"/>
            </a:endParaRPr>
          </a:p>
          <a:p>
            <a:pPr marL="1800000" indent="-1800000"/>
            <a:r>
              <a:rPr lang="en-US" altLang="ko-KR" b="1" dirty="0">
                <a:latin typeface="Franklin Gothic Medium Cond" panose="020B0606030402020204" pitchFamily="34" charset="0"/>
              </a:rPr>
              <a:t>Test function:	</a:t>
            </a:r>
            <a:r>
              <a:rPr lang="en-US" altLang="ko-KR" dirty="0">
                <a:latin typeface="Franklin Gothic Medium Cond" panose="020B0606030402020204" pitchFamily="34" charset="0"/>
              </a:rPr>
              <a:t>Penta-layered broadband absorber utilizing glancing angle deposition</a:t>
            </a:r>
          </a:p>
          <a:p>
            <a:pPr marL="1800000" indent="-1800000"/>
            <a:r>
              <a:rPr lang="en-US" altLang="ko-KR" b="1" dirty="0">
                <a:latin typeface="Franklin Gothic Medium Cond" panose="020B0606030402020204" pitchFamily="34" charset="0"/>
              </a:rPr>
              <a:t>Population number:	</a:t>
            </a:r>
            <a:r>
              <a:rPr lang="en-US" altLang="ko-KR" dirty="0">
                <a:latin typeface="Franklin Gothic Medium Cond" panose="020B0606030402020204" pitchFamily="34" charset="0"/>
              </a:rPr>
              <a:t>500</a:t>
            </a:r>
            <a:endParaRPr lang="ko-KR" altLang="en-US" dirty="0">
              <a:latin typeface="Franklin Gothic Medium Cond" panose="020B0606030402020204" pitchFamily="34" charset="0"/>
            </a:endParaRPr>
          </a:p>
          <a:p>
            <a:pPr marL="1800000" indent="-1800000"/>
            <a:r>
              <a:rPr lang="en-US" altLang="ko-KR" b="1" dirty="0">
                <a:latin typeface="Franklin Gothic Medium Cond" panose="020B0606030402020204" pitchFamily="34" charset="0"/>
              </a:rPr>
              <a:t>Generations:	</a:t>
            </a:r>
            <a:r>
              <a:rPr lang="en-US" altLang="ko-KR" dirty="0">
                <a:latin typeface="Franklin Gothic Medium Cond" panose="020B0606030402020204" pitchFamily="34" charset="0"/>
              </a:rPr>
              <a:t>100</a:t>
            </a:r>
          </a:p>
          <a:p>
            <a:pPr marL="1800000" indent="-1800000"/>
            <a:endParaRPr lang="en-US" altLang="ko-KR" dirty="0">
              <a:latin typeface="Franklin Gothic Medium Cond" panose="020B0606030402020204" pitchFamily="34" charset="0"/>
            </a:endParaRPr>
          </a:p>
          <a:p>
            <a:pPr marL="1800000" indent="-1800000"/>
            <a:r>
              <a:rPr lang="en-US" altLang="ko-KR" b="1" dirty="0">
                <a:latin typeface="Franklin Gothic Medium Cond" panose="020B0606030402020204" pitchFamily="34" charset="0"/>
              </a:rPr>
              <a:t>Wavelengths:	</a:t>
            </a:r>
            <a:r>
              <a:rPr lang="en-US" altLang="ko-KR" dirty="0">
                <a:latin typeface="Franklin Gothic Medium Cond" panose="020B0606030402020204" pitchFamily="34" charset="0"/>
              </a:rPr>
              <a:t>400~2000 nm, 5 nm interval</a:t>
            </a:r>
          </a:p>
          <a:p>
            <a:pPr marL="1800000" indent="-1800000"/>
            <a:r>
              <a:rPr lang="en-US" altLang="ko-KR" b="1" dirty="0">
                <a:latin typeface="Franklin Gothic Medium Cond" panose="020B0606030402020204" pitchFamily="34" charset="0"/>
              </a:rPr>
              <a:t>Materials:	</a:t>
            </a:r>
            <a:r>
              <a:rPr lang="en-US" altLang="ko-KR" dirty="0">
                <a:latin typeface="Franklin Gothic Medium Cond" panose="020B0606030402020204" pitchFamily="34" charset="0"/>
              </a:rPr>
              <a:t>TiO</a:t>
            </a:r>
            <a:r>
              <a:rPr lang="en-US" altLang="ko-KR" baseline="-25000" dirty="0">
                <a:latin typeface="Franklin Gothic Medium Cond" panose="020B0606030402020204" pitchFamily="34" charset="0"/>
              </a:rPr>
              <a:t>2</a:t>
            </a:r>
            <a:r>
              <a:rPr lang="en-US" altLang="ko-KR" dirty="0">
                <a:latin typeface="Franklin Gothic Medium Cond" panose="020B0606030402020204" pitchFamily="34" charset="0"/>
              </a:rPr>
              <a:t> (GLAD), Ge (GLAD), Cr, Ni, Mo, </a:t>
            </a:r>
            <a:r>
              <a:rPr lang="en-US" altLang="ko-KR" dirty="0" err="1">
                <a:latin typeface="Franklin Gothic Medium Cond" panose="020B0606030402020204" pitchFamily="34" charset="0"/>
              </a:rPr>
              <a:t>Ti</a:t>
            </a:r>
            <a:r>
              <a:rPr lang="en-US" altLang="ko-KR" dirty="0">
                <a:latin typeface="Franklin Gothic Medium Cond" panose="020B0606030402020204" pitchFamily="34" charset="0"/>
              </a:rPr>
              <a:t>, Au, Al, Ag</a:t>
            </a:r>
            <a:endParaRPr lang="ko-KR" altLang="en-US" dirty="0">
              <a:latin typeface="Franklin Gothic Medium Cond" panose="020B0606030402020204" pitchFamily="34" charset="0"/>
            </a:endParaRPr>
          </a:p>
        </p:txBody>
      </p:sp>
      <p:graphicFrame>
        <p:nvGraphicFramePr>
          <p:cNvPr id="7" name="표 4">
            <a:extLst>
              <a:ext uri="{FF2B5EF4-FFF2-40B4-BE49-F238E27FC236}">
                <a16:creationId xmlns:a16="http://schemas.microsoft.com/office/drawing/2014/main" id="{B35E88FA-6588-49C1-9E82-F3EAC3E72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642103"/>
              </p:ext>
            </p:extLst>
          </p:nvPr>
        </p:nvGraphicFramePr>
        <p:xfrm>
          <a:off x="4612989" y="3892614"/>
          <a:ext cx="2178016" cy="262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008">
                  <a:extLst>
                    <a:ext uri="{9D8B030D-6E8A-4147-A177-3AD203B41FA5}">
                      <a16:colId xmlns:a16="http://schemas.microsoft.com/office/drawing/2014/main" val="3402905091"/>
                    </a:ext>
                  </a:extLst>
                </a:gridCol>
                <a:gridCol w="1089008">
                  <a:extLst>
                    <a:ext uri="{9D8B030D-6E8A-4147-A177-3AD203B41FA5}">
                      <a16:colId xmlns:a16="http://schemas.microsoft.com/office/drawing/2014/main" val="3875425906"/>
                    </a:ext>
                  </a:extLst>
                </a:gridCol>
              </a:tblGrid>
              <a:tr h="35080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DE-PSO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91973"/>
                  </a:ext>
                </a:extLst>
              </a:tr>
              <a:tr h="5643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Loss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rgbClr val="FF0000"/>
                          </a:solidFill>
                        </a:rPr>
                        <a:t>0.422</a:t>
                      </a:r>
                      <a:endParaRPr lang="ko-KR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86396"/>
                  </a:ext>
                </a:extLst>
              </a:tr>
              <a:tr h="5643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Generation Reached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407544"/>
                  </a:ext>
                </a:extLst>
              </a:tr>
              <a:tr h="5643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Structure Generator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F/CR</a:t>
                      </a:r>
                    </a:p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0.2/0.1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251116"/>
                  </a:ext>
                </a:extLst>
              </a:tr>
              <a:tr h="5643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Structure Generator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w/c1/c2</a:t>
                      </a:r>
                    </a:p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D/0.37/0.50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892227"/>
                  </a:ext>
                </a:extLst>
              </a:tr>
            </a:tbl>
          </a:graphicData>
        </a:graphic>
      </p:graphicFrame>
      <p:graphicFrame>
        <p:nvGraphicFramePr>
          <p:cNvPr id="8" name="표 4">
            <a:extLst>
              <a:ext uri="{FF2B5EF4-FFF2-40B4-BE49-F238E27FC236}">
                <a16:creationId xmlns:a16="http://schemas.microsoft.com/office/drawing/2014/main" id="{D6D86921-22F3-4D04-8FB3-5E760840B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503868"/>
              </p:ext>
            </p:extLst>
          </p:nvPr>
        </p:nvGraphicFramePr>
        <p:xfrm>
          <a:off x="2353955" y="3892614"/>
          <a:ext cx="2178016" cy="262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008">
                  <a:extLst>
                    <a:ext uri="{9D8B030D-6E8A-4147-A177-3AD203B41FA5}">
                      <a16:colId xmlns:a16="http://schemas.microsoft.com/office/drawing/2014/main" val="3402905091"/>
                    </a:ext>
                  </a:extLst>
                </a:gridCol>
                <a:gridCol w="1089008">
                  <a:extLst>
                    <a:ext uri="{9D8B030D-6E8A-4147-A177-3AD203B41FA5}">
                      <a16:colId xmlns:a16="http://schemas.microsoft.com/office/drawing/2014/main" val="3875425906"/>
                    </a:ext>
                  </a:extLst>
                </a:gridCol>
              </a:tblGrid>
              <a:tr h="35080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GA-DE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91973"/>
                  </a:ext>
                </a:extLst>
              </a:tr>
              <a:tr h="5643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Loss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rgbClr val="FF0000"/>
                          </a:solidFill>
                        </a:rPr>
                        <a:t>0.422</a:t>
                      </a:r>
                      <a:endParaRPr lang="ko-KR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86396"/>
                  </a:ext>
                </a:extLst>
              </a:tr>
              <a:tr h="5643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Generation Reached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ko-KR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407544"/>
                  </a:ext>
                </a:extLst>
              </a:tr>
              <a:tr h="5643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Structure Generator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/p</a:t>
                      </a:r>
                      <a:r>
                        <a:rPr lang="en-US" altLang="ko-KR" sz="1400" b="0" baseline="-2500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0.9/0.05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251116"/>
                  </a:ext>
                </a:extLst>
              </a:tr>
              <a:tr h="5643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Structure Generator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F/CR</a:t>
                      </a:r>
                    </a:p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0.2/0.1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892227"/>
                  </a:ext>
                </a:extLst>
              </a:tr>
            </a:tbl>
          </a:graphicData>
        </a:graphic>
      </p:graphicFrame>
      <p:graphicFrame>
        <p:nvGraphicFramePr>
          <p:cNvPr id="9" name="표 4">
            <a:extLst>
              <a:ext uri="{FF2B5EF4-FFF2-40B4-BE49-F238E27FC236}">
                <a16:creationId xmlns:a16="http://schemas.microsoft.com/office/drawing/2014/main" id="{BC22604F-D380-47EF-ABD9-3B2AE4658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904407"/>
              </p:ext>
            </p:extLst>
          </p:nvPr>
        </p:nvGraphicFramePr>
        <p:xfrm>
          <a:off x="6871106" y="3892614"/>
          <a:ext cx="2178016" cy="262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008">
                  <a:extLst>
                    <a:ext uri="{9D8B030D-6E8A-4147-A177-3AD203B41FA5}">
                      <a16:colId xmlns:a16="http://schemas.microsoft.com/office/drawing/2014/main" val="3402905091"/>
                    </a:ext>
                  </a:extLst>
                </a:gridCol>
                <a:gridCol w="1089008">
                  <a:extLst>
                    <a:ext uri="{9D8B030D-6E8A-4147-A177-3AD203B41FA5}">
                      <a16:colId xmlns:a16="http://schemas.microsoft.com/office/drawing/2014/main" val="3875425906"/>
                    </a:ext>
                  </a:extLst>
                </a:gridCol>
              </a:tblGrid>
              <a:tr h="35080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DE-DE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91973"/>
                  </a:ext>
                </a:extLst>
              </a:tr>
              <a:tr h="5643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Loss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rgbClr val="FF0000"/>
                          </a:solidFill>
                        </a:rPr>
                        <a:t>0.422</a:t>
                      </a:r>
                      <a:endParaRPr lang="ko-KR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86396"/>
                  </a:ext>
                </a:extLst>
              </a:tr>
              <a:tr h="5643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Generation Reached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407544"/>
                  </a:ext>
                </a:extLst>
              </a:tr>
              <a:tr h="5643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Structure Generator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F/CR</a:t>
                      </a:r>
                    </a:p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0.2/0.1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251116"/>
                  </a:ext>
                </a:extLst>
              </a:tr>
              <a:tr h="5643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Structure Generator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F/CR</a:t>
                      </a:r>
                    </a:p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0.2/0.1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8922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0B0AB77-F31C-43C9-A3EA-303D270B1FA0}"/>
              </a:ext>
            </a:extLst>
          </p:cNvPr>
          <p:cNvSpPr txBox="1"/>
          <p:nvPr/>
        </p:nvSpPr>
        <p:spPr>
          <a:xfrm>
            <a:off x="1347734" y="6456308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D: Dynamic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FBAAAF6-704B-4154-A090-65074FBF7D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9" r="1178"/>
          <a:stretch/>
        </p:blipFill>
        <p:spPr>
          <a:xfrm>
            <a:off x="4960923" y="897299"/>
            <a:ext cx="3876925" cy="2923877"/>
          </a:xfrm>
          <a:prstGeom prst="rect">
            <a:avLst/>
          </a:prstGeom>
        </p:spPr>
      </p:pic>
      <p:graphicFrame>
        <p:nvGraphicFramePr>
          <p:cNvPr id="12" name="표 6" hidden="1">
            <a:extLst>
              <a:ext uri="{FF2B5EF4-FFF2-40B4-BE49-F238E27FC236}">
                <a16:creationId xmlns:a16="http://schemas.microsoft.com/office/drawing/2014/main" id="{3F3FD4AF-E042-4C4D-B5AC-38C05D9A8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317128"/>
              </p:ext>
            </p:extLst>
          </p:nvPr>
        </p:nvGraphicFramePr>
        <p:xfrm>
          <a:off x="4960923" y="897297"/>
          <a:ext cx="4088199" cy="292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733">
                  <a:extLst>
                    <a:ext uri="{9D8B030D-6E8A-4147-A177-3AD203B41FA5}">
                      <a16:colId xmlns:a16="http://schemas.microsoft.com/office/drawing/2014/main" val="615783653"/>
                    </a:ext>
                  </a:extLst>
                </a:gridCol>
                <a:gridCol w="1362733">
                  <a:extLst>
                    <a:ext uri="{9D8B030D-6E8A-4147-A177-3AD203B41FA5}">
                      <a16:colId xmlns:a16="http://schemas.microsoft.com/office/drawing/2014/main" val="2486665973"/>
                    </a:ext>
                  </a:extLst>
                </a:gridCol>
                <a:gridCol w="1362733">
                  <a:extLst>
                    <a:ext uri="{9D8B030D-6E8A-4147-A177-3AD203B41FA5}">
                      <a16:colId xmlns:a16="http://schemas.microsoft.com/office/drawing/2014/main" val="514086890"/>
                    </a:ext>
                  </a:extLst>
                </a:gridCol>
              </a:tblGrid>
              <a:tr h="4176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Material</a:t>
                      </a:r>
                      <a:endParaRPr lang="ko-KR" altLang="en-US" sz="1500" dirty="0"/>
                    </a:p>
                  </a:txBody>
                  <a:tcPr marL="98657" marR="98657" marT="49328" marB="49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Thickness (nm)</a:t>
                      </a:r>
                      <a:endParaRPr lang="ko-KR" altLang="en-US" sz="1500" dirty="0"/>
                    </a:p>
                  </a:txBody>
                  <a:tcPr marL="98657" marR="98657" marT="49328" marB="49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dep. ang. (°)</a:t>
                      </a:r>
                      <a:endParaRPr lang="ko-KR" altLang="en-US" sz="1500" dirty="0"/>
                    </a:p>
                  </a:txBody>
                  <a:tcPr marL="98657" marR="98657" marT="49328" marB="49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849001"/>
                  </a:ext>
                </a:extLst>
              </a:tr>
              <a:tr h="4176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TiO2</a:t>
                      </a:r>
                      <a:endParaRPr lang="ko-KR" altLang="en-US" sz="1500" dirty="0"/>
                    </a:p>
                  </a:txBody>
                  <a:tcPr marL="98657" marR="98657" marT="49328" marB="49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102.7</a:t>
                      </a:r>
                      <a:endParaRPr lang="ko-KR" altLang="en-US" sz="1500" dirty="0"/>
                    </a:p>
                  </a:txBody>
                  <a:tcPr marL="98657" marR="98657" marT="49328" marB="49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84.1</a:t>
                      </a:r>
                      <a:endParaRPr lang="ko-KR" altLang="en-US" sz="1500" dirty="0"/>
                    </a:p>
                  </a:txBody>
                  <a:tcPr marL="98657" marR="98657" marT="49328" marB="49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90148"/>
                  </a:ext>
                </a:extLst>
              </a:tr>
              <a:tr h="4176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TiO2</a:t>
                      </a:r>
                      <a:endParaRPr lang="ko-KR" altLang="en-US" sz="1500" dirty="0"/>
                    </a:p>
                  </a:txBody>
                  <a:tcPr marL="98657" marR="98657" marT="49328" marB="49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52.80</a:t>
                      </a:r>
                      <a:endParaRPr lang="ko-KR" altLang="en-US" sz="1500" dirty="0"/>
                    </a:p>
                  </a:txBody>
                  <a:tcPr marL="98657" marR="98657" marT="49328" marB="49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20.6</a:t>
                      </a:r>
                      <a:endParaRPr lang="ko-KR" altLang="en-US" sz="1500" dirty="0"/>
                    </a:p>
                  </a:txBody>
                  <a:tcPr marL="98657" marR="98657" marT="49328" marB="49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896489"/>
                  </a:ext>
                </a:extLst>
              </a:tr>
              <a:tr h="4176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Ge</a:t>
                      </a:r>
                      <a:endParaRPr lang="ko-KR" altLang="en-US" sz="1500" dirty="0"/>
                    </a:p>
                  </a:txBody>
                  <a:tcPr marL="98657" marR="98657" marT="49328" marB="49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47.66</a:t>
                      </a:r>
                      <a:endParaRPr lang="ko-KR" altLang="en-US" sz="1500" dirty="0"/>
                    </a:p>
                  </a:txBody>
                  <a:tcPr marL="98657" marR="98657" marT="49328" marB="49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74.8</a:t>
                      </a:r>
                      <a:endParaRPr lang="ko-KR" altLang="en-US" sz="1500" dirty="0"/>
                    </a:p>
                  </a:txBody>
                  <a:tcPr marL="98657" marR="98657" marT="49328" marB="49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249467"/>
                  </a:ext>
                </a:extLst>
              </a:tr>
              <a:tr h="4176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Ge</a:t>
                      </a:r>
                      <a:endParaRPr lang="ko-KR" altLang="en-US" sz="1500" dirty="0"/>
                    </a:p>
                  </a:txBody>
                  <a:tcPr marL="98657" marR="98657" marT="49328" marB="49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24.17</a:t>
                      </a:r>
                      <a:endParaRPr lang="ko-KR" altLang="en-US" sz="1500" dirty="0"/>
                    </a:p>
                  </a:txBody>
                  <a:tcPr marL="98657" marR="98657" marT="49328" marB="49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25.0</a:t>
                      </a:r>
                      <a:endParaRPr lang="ko-KR" altLang="en-US" sz="1500" dirty="0"/>
                    </a:p>
                  </a:txBody>
                  <a:tcPr marL="98657" marR="98657" marT="49328" marB="49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15557"/>
                  </a:ext>
                </a:extLst>
              </a:tr>
              <a:tr h="4176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Cr</a:t>
                      </a:r>
                      <a:endParaRPr lang="ko-KR" altLang="en-US" sz="1500" dirty="0"/>
                    </a:p>
                  </a:txBody>
                  <a:tcPr marL="98657" marR="98657" marT="49328" marB="49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217.2</a:t>
                      </a:r>
                      <a:endParaRPr lang="ko-KR" altLang="en-US" sz="1500" dirty="0"/>
                    </a:p>
                  </a:txBody>
                  <a:tcPr marL="98657" marR="98657" marT="49328" marB="49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0</a:t>
                      </a:r>
                      <a:endParaRPr lang="ko-KR" altLang="en-US" sz="1500" dirty="0"/>
                    </a:p>
                  </a:txBody>
                  <a:tcPr marL="98657" marR="98657" marT="49328" marB="49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103819"/>
                  </a:ext>
                </a:extLst>
              </a:tr>
              <a:tr h="4176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Glass</a:t>
                      </a:r>
                      <a:endParaRPr lang="ko-KR" altLang="en-US" sz="1500" dirty="0"/>
                    </a:p>
                  </a:txBody>
                  <a:tcPr marL="98657" marR="98657" marT="49328" marB="49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/>
                        <a:t>1 mm</a:t>
                      </a:r>
                      <a:endParaRPr lang="ko-KR" altLang="en-US" sz="1500" dirty="0"/>
                    </a:p>
                  </a:txBody>
                  <a:tcPr marL="98657" marR="98657" marT="49328" marB="49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500" dirty="0"/>
                    </a:p>
                  </a:txBody>
                  <a:tcPr marL="98657" marR="98657" marT="49328" marB="493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5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04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4CACD1-5533-4BA2-85CE-DC4855D6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Ex2. Transmissive color filters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AC6350-4763-4301-A258-3D8DA49F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64B0-D0AD-4ABA-935C-5DC6473492A8}" type="slidenum">
              <a:rPr lang="ko-KR" altLang="en-US" smtClean="0"/>
              <a:t>9</a:t>
            </a:fld>
            <a:endParaRPr lang="ko-KR" altLang="en-US"/>
          </a:p>
        </p:txBody>
      </p:sp>
      <p:graphicFrame>
        <p:nvGraphicFramePr>
          <p:cNvPr id="6" name="표 10">
            <a:extLst>
              <a:ext uri="{FF2B5EF4-FFF2-40B4-BE49-F238E27FC236}">
                <a16:creationId xmlns:a16="http://schemas.microsoft.com/office/drawing/2014/main" id="{046EF2E9-90B1-4E34-9750-06F4AC0ED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615810"/>
              </p:ext>
            </p:extLst>
          </p:nvPr>
        </p:nvGraphicFramePr>
        <p:xfrm>
          <a:off x="121119" y="979977"/>
          <a:ext cx="8892252" cy="269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028">
                  <a:extLst>
                    <a:ext uri="{9D8B030D-6E8A-4147-A177-3AD203B41FA5}">
                      <a16:colId xmlns:a16="http://schemas.microsoft.com/office/drawing/2014/main" val="2982782367"/>
                    </a:ext>
                  </a:extLst>
                </a:gridCol>
                <a:gridCol w="988028">
                  <a:extLst>
                    <a:ext uri="{9D8B030D-6E8A-4147-A177-3AD203B41FA5}">
                      <a16:colId xmlns:a16="http://schemas.microsoft.com/office/drawing/2014/main" val="3935824353"/>
                    </a:ext>
                  </a:extLst>
                </a:gridCol>
                <a:gridCol w="988028">
                  <a:extLst>
                    <a:ext uri="{9D8B030D-6E8A-4147-A177-3AD203B41FA5}">
                      <a16:colId xmlns:a16="http://schemas.microsoft.com/office/drawing/2014/main" val="3845448786"/>
                    </a:ext>
                  </a:extLst>
                </a:gridCol>
                <a:gridCol w="988028">
                  <a:extLst>
                    <a:ext uri="{9D8B030D-6E8A-4147-A177-3AD203B41FA5}">
                      <a16:colId xmlns:a16="http://schemas.microsoft.com/office/drawing/2014/main" val="3689022055"/>
                    </a:ext>
                  </a:extLst>
                </a:gridCol>
                <a:gridCol w="988028">
                  <a:extLst>
                    <a:ext uri="{9D8B030D-6E8A-4147-A177-3AD203B41FA5}">
                      <a16:colId xmlns:a16="http://schemas.microsoft.com/office/drawing/2014/main" val="2960946753"/>
                    </a:ext>
                  </a:extLst>
                </a:gridCol>
                <a:gridCol w="988028">
                  <a:extLst>
                    <a:ext uri="{9D8B030D-6E8A-4147-A177-3AD203B41FA5}">
                      <a16:colId xmlns:a16="http://schemas.microsoft.com/office/drawing/2014/main" val="927150634"/>
                    </a:ext>
                  </a:extLst>
                </a:gridCol>
                <a:gridCol w="988028">
                  <a:extLst>
                    <a:ext uri="{9D8B030D-6E8A-4147-A177-3AD203B41FA5}">
                      <a16:colId xmlns:a16="http://schemas.microsoft.com/office/drawing/2014/main" val="3190878284"/>
                    </a:ext>
                  </a:extLst>
                </a:gridCol>
                <a:gridCol w="988028">
                  <a:extLst>
                    <a:ext uri="{9D8B030D-6E8A-4147-A177-3AD203B41FA5}">
                      <a16:colId xmlns:a16="http://schemas.microsoft.com/office/drawing/2014/main" val="307370330"/>
                    </a:ext>
                  </a:extLst>
                </a:gridCol>
                <a:gridCol w="988028">
                  <a:extLst>
                    <a:ext uri="{9D8B030D-6E8A-4147-A177-3AD203B41FA5}">
                      <a16:colId xmlns:a16="http://schemas.microsoft.com/office/drawing/2014/main" val="1359326062"/>
                    </a:ext>
                  </a:extLst>
                </a:gridCol>
              </a:tblGrid>
              <a:tr h="337380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BLUE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BLUE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GREEN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GREEN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RED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RED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682831"/>
                  </a:ext>
                </a:extLst>
              </a:tr>
              <a:tr h="3373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Material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Thickness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dep. ang.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Material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Thickness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dep. ang.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Material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Thickness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dep. ang.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18354"/>
                  </a:ext>
                </a:extLst>
              </a:tr>
              <a:tr h="3373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TiO2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120.9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0.000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TiO2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288.0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0.000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TiO2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348.6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0.000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064206"/>
                  </a:ext>
                </a:extLst>
              </a:tr>
              <a:tr h="337380"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Ag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29.32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Ag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32.01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Ag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27.85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926381"/>
                  </a:ext>
                </a:extLst>
              </a:tr>
              <a:tr h="3373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SiO2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249.2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SiO2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134.9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TiO2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159.8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81.00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396882"/>
                  </a:ext>
                </a:extLst>
              </a:tr>
              <a:tr h="337380"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Ag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23.73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Ag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28.95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Ag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28.54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156422"/>
                  </a:ext>
                </a:extLst>
              </a:tr>
              <a:tr h="3373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TiO2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219.6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0.000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TiO2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170.0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0.000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Si</a:t>
                      </a:r>
                      <a:endParaRPr lang="ko-KR" alt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20.89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393903"/>
                  </a:ext>
                </a:extLst>
              </a:tr>
              <a:tr h="3373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Glass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 mm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Glass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 mm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Glass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 mm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270075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4A280FF0-8BF3-4237-841D-0A3F4F60A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8553" y="3905794"/>
            <a:ext cx="2952206" cy="2952206"/>
          </a:xfrm>
          <a:prstGeom prst="rect">
            <a:avLst/>
          </a:prstGeom>
        </p:spPr>
      </p:pic>
      <p:graphicFrame>
        <p:nvGraphicFramePr>
          <p:cNvPr id="8" name="표 12">
            <a:extLst>
              <a:ext uri="{FF2B5EF4-FFF2-40B4-BE49-F238E27FC236}">
                <a16:creationId xmlns:a16="http://schemas.microsoft.com/office/drawing/2014/main" id="{89FDFB8D-C809-46A6-A44E-C7D71ED71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908220"/>
              </p:ext>
            </p:extLst>
          </p:nvPr>
        </p:nvGraphicFramePr>
        <p:xfrm>
          <a:off x="5975448" y="3956014"/>
          <a:ext cx="298704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408">
                  <a:extLst>
                    <a:ext uri="{9D8B030D-6E8A-4147-A177-3AD203B41FA5}">
                      <a16:colId xmlns:a16="http://schemas.microsoft.com/office/drawing/2014/main" val="1083949192"/>
                    </a:ext>
                  </a:extLst>
                </a:gridCol>
                <a:gridCol w="597408">
                  <a:extLst>
                    <a:ext uri="{9D8B030D-6E8A-4147-A177-3AD203B41FA5}">
                      <a16:colId xmlns:a16="http://schemas.microsoft.com/office/drawing/2014/main" val="1115898653"/>
                    </a:ext>
                  </a:extLst>
                </a:gridCol>
                <a:gridCol w="597408">
                  <a:extLst>
                    <a:ext uri="{9D8B030D-6E8A-4147-A177-3AD203B41FA5}">
                      <a16:colId xmlns:a16="http://schemas.microsoft.com/office/drawing/2014/main" val="3455147960"/>
                    </a:ext>
                  </a:extLst>
                </a:gridCol>
                <a:gridCol w="597408">
                  <a:extLst>
                    <a:ext uri="{9D8B030D-6E8A-4147-A177-3AD203B41FA5}">
                      <a16:colId xmlns:a16="http://schemas.microsoft.com/office/drawing/2014/main" val="4078671055"/>
                    </a:ext>
                  </a:extLst>
                </a:gridCol>
                <a:gridCol w="597408">
                  <a:extLst>
                    <a:ext uri="{9D8B030D-6E8A-4147-A177-3AD203B41FA5}">
                      <a16:colId xmlns:a16="http://schemas.microsoft.com/office/drawing/2014/main" val="2550689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Color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0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Filter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0.16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0.04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00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66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Ideal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0.15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3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Filter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0.29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0.60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0.43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D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50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Ideal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0.30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0.60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0.72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18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Filter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0.61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0.36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0.14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3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46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Ideal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0.64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0.33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0.21</a:t>
                      </a:r>
                      <a:endParaRPr lang="ko-KR" altLang="en-US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717822"/>
                  </a:ext>
                </a:extLst>
              </a:tr>
            </a:tbl>
          </a:graphicData>
        </a:graphic>
      </p:graphicFrame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id="{94FAF3A2-2CB2-4AFB-91FC-C37D47E752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483659"/>
              </p:ext>
            </p:extLst>
          </p:nvPr>
        </p:nvGraphicFramePr>
        <p:xfrm>
          <a:off x="0" y="3829996"/>
          <a:ext cx="3301200" cy="30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E716AA8-485D-4E4C-BF59-1FCB6AEA6618}"/>
              </a:ext>
            </a:extLst>
          </p:cNvPr>
          <p:cNvSpPr txBox="1"/>
          <p:nvPr/>
        </p:nvSpPr>
        <p:spPr>
          <a:xfrm>
            <a:off x="4084320" y="3679015"/>
            <a:ext cx="4929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Thickness: nm		deposition angle: deg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54801"/>
      </p:ext>
    </p:extLst>
  </p:cSld>
  <p:clrMapOvr>
    <a:masterClrMapping/>
  </p:clrMapOvr>
</p:sld>
</file>

<file path=ppt/theme/theme1.xml><?xml version="1.0" encoding="utf-8"?>
<a:theme xmlns:a="http://schemas.openxmlformats.org/drawingml/2006/main" name="[발표자료]">
  <a:themeElements>
    <a:clrScheme name="사용자 지정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ABC"/>
      </a:accent1>
      <a:accent2>
        <a:srgbClr val="F56329"/>
      </a:accent2>
      <a:accent3>
        <a:srgbClr val="909090"/>
      </a:accent3>
      <a:accent4>
        <a:srgbClr val="F7E609"/>
      </a:accent4>
      <a:accent5>
        <a:srgbClr val="409EC8"/>
      </a:accent5>
      <a:accent6>
        <a:srgbClr val="37BD3A"/>
      </a:accent6>
      <a:hlink>
        <a:srgbClr val="0563C1"/>
      </a:hlink>
      <a:folHlink>
        <a:srgbClr val="954F72"/>
      </a:folHlink>
    </a:clrScheme>
    <a:fontScheme name="사용자 지정 2">
      <a:majorFont>
        <a:latin typeface="Franklin Gothic Demi Cond"/>
        <a:ea typeface="HY견고딕"/>
        <a:cs typeface=""/>
      </a:majorFont>
      <a:minorFont>
        <a:latin typeface="Calibri"/>
        <a:ea typeface="Meiry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[발표자료]" id="{2D0D961A-CCED-4B13-A70C-237FE13ABC75}" vid="{C5DF3796-6C90-49A2-9F74-F29ACDFE77CC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[발표자료]</Template>
  <TotalTime>611</TotalTime>
  <Words>1085</Words>
  <Application>Microsoft Office PowerPoint</Application>
  <PresentationFormat>화면 슬라이드 쇼(4:3)</PresentationFormat>
  <Paragraphs>426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6" baseType="lpstr">
      <vt:lpstr>HY견고딕</vt:lpstr>
      <vt:lpstr>맑은 고딕</vt:lpstr>
      <vt:lpstr>휴먼둥근헤드라인</vt:lpstr>
      <vt:lpstr>Arial</vt:lpstr>
      <vt:lpstr>Calibri</vt:lpstr>
      <vt:lpstr>Cambria Math</vt:lpstr>
      <vt:lpstr>Franklin Gothic Demi Cond</vt:lpstr>
      <vt:lpstr>Franklin Gothic Medium Cond</vt:lpstr>
      <vt:lpstr>Stencil</vt:lpstr>
      <vt:lpstr>Times New Roman</vt:lpstr>
      <vt:lpstr>[발표자료]</vt:lpstr>
      <vt:lpstr>Inverse Design Method Utilizing a Hybrid Meta-heuristic Algorithm</vt:lpstr>
      <vt:lpstr>Index</vt:lpstr>
      <vt:lpstr>Meta-heuristic algorithms</vt:lpstr>
      <vt:lpstr>Particle swarm optimization (PSO)</vt:lpstr>
      <vt:lpstr>Genetic algorithm (GA)</vt:lpstr>
      <vt:lpstr>Differential evolution (DE)</vt:lpstr>
      <vt:lpstr>Inverse design of multi-layered thin films</vt:lpstr>
      <vt:lpstr>Ex1. Perfect absorber</vt:lpstr>
      <vt:lpstr>Ex2. Transmissive color filters</vt:lpstr>
      <vt:lpstr>Ex3. Reflective color filters</vt:lpstr>
      <vt:lpstr>Conclusion</vt:lpstr>
      <vt:lpstr>Thank You!</vt:lpstr>
      <vt:lpstr>Appendix: Loss (Cost) function</vt:lpstr>
      <vt:lpstr>Appendix: Glancing angle deposition (GLAD)</vt:lpstr>
      <vt:lpstr>Appendix: L*a*b* color space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Inverse Design Method Utilizing a Hybrid Meta-heuristic Algorithm</dc:title>
  <dc:creator>정인철</dc:creator>
  <cp:lastModifiedBy>정인철</cp:lastModifiedBy>
  <cp:revision>36</cp:revision>
  <dcterms:created xsi:type="dcterms:W3CDTF">2022-01-25T05:14:10Z</dcterms:created>
  <dcterms:modified xsi:type="dcterms:W3CDTF">2022-01-28T09:35:42Z</dcterms:modified>
</cp:coreProperties>
</file>