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58" r:id="rId5"/>
    <p:sldId id="264" r:id="rId6"/>
    <p:sldId id="282" r:id="rId7"/>
    <p:sldId id="286" r:id="rId8"/>
    <p:sldId id="285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F4E1AD-DA8D-4BE4-9194-1EFD2C852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00A9BB9-F36C-43C3-9EA8-D8D612345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EDDE9B-2F11-4C27-AC42-78351E3D3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77C147-8A44-4DA6-B91C-319818C0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6A2676-F868-4E82-A9AD-3AD1C8B8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036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F447EB-D362-4875-AC8C-FB9D6308C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06EA10A-255A-41DF-9B3A-1BFCCCACD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CAF055E-7752-4608-BC91-84C9E4AB1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B92854-7C8C-4373-A977-7AD5498FD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629A58-78F0-46DC-8007-F221FD08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781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EF05955-25DF-4DD1-BF61-F89C3949A4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88F8B44-B099-450D-B373-7828E5BAE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912584-610A-48E9-8962-A4CC8C635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8F66AA-C2D0-4852-9702-215497747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ADE03A-FC47-48C5-AC85-EFADEF92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548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510B46-19F8-495E-9657-C494BB787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A6B059-C9F5-4E81-A934-D671C1DCE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0E6428-10C3-4A01-BC6F-044085583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16CF59-53D7-4265-B231-AE5F4E23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F923CD-2ABC-44D3-A4A6-7B1197EE1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628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E942CC-24FC-414C-8775-D86A3D09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4D2A82A-B477-4226-B688-570744B30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7F9CA9-2F61-4A48-86F7-AF15E1AE0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8E460D-14D6-47BF-95A4-D344EBE4C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239FA9-90C6-4F97-8332-07D12FA4F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220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6C8181-BC69-437A-ABF5-45514FCA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95809F-8BFF-4D5A-930C-237554CAB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4AA64B0-B5A6-4645-9ADA-636185833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04D8F92-8C37-4D9B-9E24-31CF7A03A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DF7587-D86B-4570-A731-F50E7E22C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ECA8F88-A177-47ED-9980-9854BF3E9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850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D636C2-707C-4C82-86C7-2E766A59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BE5F5E-E066-4FEA-B7B7-6FE13EDC1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5360D13-1ABE-4CB8-841F-8E9BC3E47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F0D5848-0CF5-4474-9B0E-D321C6EC2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0644AB1-610B-44E9-A0C1-3BFAFE0E84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6930D90-0DBB-4D0D-9652-4B87851B0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B653C0F-F565-41B5-B1D3-DC071661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7E9C41C-C34D-4835-92F2-EC257E37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800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C061F9-5D9A-473D-9228-C4E4EFFC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A15F2F7-146C-4BD6-8E39-17A3FD62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EE01CCA-C0BA-4E3C-8782-A1743C03F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F354062-2441-4739-B0E1-AAD4E28CC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332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E39B28D-BA86-4D9D-A4E0-0D92EC9AB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1C49205-AFF4-47E8-A46D-6F74A913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E35D34E-F57B-4138-AFDF-D0D5EE88F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50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4966F9-AAF5-4BD4-BACB-BA6A237A6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89C876-516A-4B6D-8311-A20AEAB21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67BE34D-E9ED-432D-941F-7896F13A6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34E6AF8-9558-4C03-9EDA-38CDDAC87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8D31799-E61E-4EFF-A6AC-D9C249BA0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8460DE-FC9C-43B2-A8DC-BD964663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925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2A609C-B61E-4B69-89F2-B82B263BA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11B03AC-AA05-4919-BF7F-B0BE91CB0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9475336-E1C6-43BB-B260-E47D041D7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34E17D-4334-4D63-8D3E-51E5E816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96EAE6B-3212-419C-8421-A6FF9C57F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0146D0C-7F41-463E-A7A5-3516D747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71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D3A87EE-37C2-4438-B156-CCC42654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FADA8F3-646F-4C1C-A250-5A91D7DED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CE984E-1A7D-41A4-ADE7-04869E360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18B20-CB2F-450D-A757-F15688FDAA08}" type="datetimeFigureOut">
              <a:rPr lang="ko-KR" altLang="en-US" smtClean="0"/>
              <a:t>2023. 2. 24.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FB76801-50A0-49DF-A2D5-E6D52A85EF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E1499C-4428-475A-BC11-CD55EF49B5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EAAFA-D5CD-4FB6-815A-B6B9A3C6F7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59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79D7D7-1609-46DA-A233-BADB7F760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508" y="1134720"/>
            <a:ext cx="9144000" cy="2387600"/>
          </a:xfrm>
        </p:spPr>
        <p:txBody>
          <a:bodyPr>
            <a:normAutofit/>
          </a:bodyPr>
          <a:lstStyle/>
          <a:p>
            <a:r>
              <a:rPr lang="ko-KR" altLang="en-US" b="1" dirty="0" err="1"/>
              <a:t>서버컴</a:t>
            </a:r>
            <a:r>
              <a:rPr lang="ko-KR" altLang="en-US" b="1" dirty="0"/>
              <a:t> 원격 접속 및 </a:t>
            </a:r>
            <a:r>
              <a:rPr lang="en-US" altLang="ko-KR" b="1" dirty="0"/>
              <a:t>TCAD </a:t>
            </a:r>
            <a:r>
              <a:rPr lang="ko-KR" altLang="en-US" b="1" dirty="0"/>
              <a:t>사용방법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E037C7-B3FD-42BB-9C94-6BDCFB5505EC}"/>
              </a:ext>
            </a:extLst>
          </p:cNvPr>
          <p:cNvSpPr txBox="1"/>
          <p:nvPr/>
        </p:nvSpPr>
        <p:spPr>
          <a:xfrm>
            <a:off x="218559" y="6307570"/>
            <a:ext cx="949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/>
              <a:t>만든이</a:t>
            </a:r>
            <a:r>
              <a:rPr lang="en-US" altLang="ko-KR" b="1" dirty="0"/>
              <a:t>: </a:t>
            </a:r>
            <a:r>
              <a:rPr lang="ko-KR" altLang="en-US" b="1" dirty="0"/>
              <a:t>곽빈</a:t>
            </a:r>
            <a:endParaRPr lang="en-US" altLang="ko-KR" b="1" dirty="0"/>
          </a:p>
          <a:p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188709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C90FEC-7329-412D-AEC5-5348EFA6392D}"/>
              </a:ext>
            </a:extLst>
          </p:cNvPr>
          <p:cNvSpPr txBox="1"/>
          <p:nvPr/>
        </p:nvSpPr>
        <p:spPr>
          <a:xfrm>
            <a:off x="271137" y="358245"/>
            <a:ext cx="112330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/>
              <a:t>관리자에게 받아야할 정보</a:t>
            </a:r>
            <a:endParaRPr lang="en-US" altLang="ko-KR" sz="3600" b="1" dirty="0"/>
          </a:p>
          <a:p>
            <a:endParaRPr lang="en-US" altLang="ko-KR" sz="3600" b="1" dirty="0"/>
          </a:p>
          <a:p>
            <a:pPr marL="342900" indent="-342900">
              <a:buAutoNum type="arabicPeriod"/>
            </a:pPr>
            <a:r>
              <a:rPr lang="ko-KR" altLang="en-US" sz="3600" b="1" dirty="0"/>
              <a:t>접속용 컴퓨터의 </a:t>
            </a:r>
            <a:r>
              <a:rPr lang="en-US" altLang="ko-KR" sz="3600" b="1" dirty="0"/>
              <a:t>IP</a:t>
            </a:r>
            <a:r>
              <a:rPr lang="ko-KR" altLang="en-US" sz="3600" b="1" dirty="0"/>
              <a:t>주소와 접속용 </a:t>
            </a:r>
            <a:r>
              <a:rPr lang="en-US" altLang="ko-KR" sz="3600" b="1" dirty="0"/>
              <a:t>PC</a:t>
            </a:r>
            <a:r>
              <a:rPr lang="ko-KR" altLang="en-US" sz="3600" b="1" dirty="0"/>
              <a:t>의 계정 이름 및 비밀번호</a:t>
            </a:r>
            <a:endParaRPr lang="en-US" altLang="ko-KR" sz="3600" b="1" dirty="0"/>
          </a:p>
          <a:p>
            <a:pPr marL="342900" indent="-342900">
              <a:buAutoNum type="arabicPeriod"/>
            </a:pPr>
            <a:endParaRPr lang="en-US" altLang="ko-KR" sz="3600" b="1" dirty="0"/>
          </a:p>
          <a:p>
            <a:pPr marL="342900" indent="-342900">
              <a:buAutoNum type="arabicPeriod"/>
            </a:pPr>
            <a:r>
              <a:rPr lang="ko-KR" altLang="en-US" sz="3600" b="1" dirty="0"/>
              <a:t>접속용 </a:t>
            </a:r>
            <a:r>
              <a:rPr lang="en-US" altLang="ko-KR" sz="3600" b="1" dirty="0"/>
              <a:t>PC</a:t>
            </a:r>
            <a:r>
              <a:rPr lang="ko-KR" altLang="en-US" sz="3600" b="1" dirty="0"/>
              <a:t>안에서 서버컴퓨터 안에서 </a:t>
            </a:r>
            <a:r>
              <a:rPr lang="en-US" altLang="ko-KR" sz="3600" b="1" dirty="0" err="1"/>
              <a:t>Mobaxterm</a:t>
            </a:r>
            <a:r>
              <a:rPr lang="en-US" altLang="ko-KR" sz="3600" b="1" dirty="0"/>
              <a:t> </a:t>
            </a:r>
            <a:r>
              <a:rPr lang="ko-KR" altLang="en-US" sz="3600" b="1" dirty="0"/>
              <a:t>프로그램을 통해 </a:t>
            </a:r>
            <a:r>
              <a:rPr lang="ko-KR" altLang="en-US" sz="3600" b="1" dirty="0" err="1"/>
              <a:t>접속해야하는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IP </a:t>
            </a:r>
            <a:r>
              <a:rPr lang="ko-KR" altLang="en-US" sz="3600" b="1" dirty="0"/>
              <a:t>주소</a:t>
            </a:r>
            <a:r>
              <a:rPr lang="en-US" altLang="ko-KR" sz="3600" b="1" dirty="0"/>
              <a:t>, </a:t>
            </a:r>
            <a:r>
              <a:rPr lang="ko-KR" altLang="en-US" sz="3600" b="1" dirty="0"/>
              <a:t>계정이름</a:t>
            </a:r>
            <a:r>
              <a:rPr lang="en-US" altLang="ko-KR" sz="3600" b="1" dirty="0"/>
              <a:t>, </a:t>
            </a:r>
            <a:r>
              <a:rPr lang="ko-KR" altLang="en-US" sz="3600" b="1" dirty="0"/>
              <a:t>비밀번호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CCBDFC3E-5050-489B-AAC8-029D8E065536}"/>
              </a:ext>
            </a:extLst>
          </p:cNvPr>
          <p:cNvSpPr/>
          <p:nvPr/>
        </p:nvSpPr>
        <p:spPr>
          <a:xfrm>
            <a:off x="687859" y="1334530"/>
            <a:ext cx="4835611" cy="74140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64A5148-B1E8-4592-ABAB-FB86309E7035}"/>
              </a:ext>
            </a:extLst>
          </p:cNvPr>
          <p:cNvSpPr/>
          <p:nvPr/>
        </p:nvSpPr>
        <p:spPr>
          <a:xfrm>
            <a:off x="6137191" y="1334529"/>
            <a:ext cx="4835610" cy="74140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57F5306-2A7E-4E0B-9689-C54EEB313543}"/>
              </a:ext>
            </a:extLst>
          </p:cNvPr>
          <p:cNvSpPr/>
          <p:nvPr/>
        </p:nvSpPr>
        <p:spPr>
          <a:xfrm>
            <a:off x="7068065" y="3678193"/>
            <a:ext cx="1742304" cy="589008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3422B39E-50EC-46D6-8E89-22E70B813417}"/>
              </a:ext>
            </a:extLst>
          </p:cNvPr>
          <p:cNvSpPr/>
          <p:nvPr/>
        </p:nvSpPr>
        <p:spPr>
          <a:xfrm>
            <a:off x="1219200" y="2055341"/>
            <a:ext cx="2038865" cy="5519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BC2D6FD0-957A-4840-8BF6-7041711D99E3}"/>
              </a:ext>
            </a:extLst>
          </p:cNvPr>
          <p:cNvCxnSpPr/>
          <p:nvPr/>
        </p:nvCxnSpPr>
        <p:spPr>
          <a:xfrm flipV="1">
            <a:off x="5523470" y="667265"/>
            <a:ext cx="988541" cy="66726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D785B72-C835-4CE7-83A3-ABF1A744587E}"/>
              </a:ext>
            </a:extLst>
          </p:cNvPr>
          <p:cNvSpPr txBox="1"/>
          <p:nvPr/>
        </p:nvSpPr>
        <p:spPr>
          <a:xfrm>
            <a:off x="6512011" y="344098"/>
            <a:ext cx="4355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>
                <a:highlight>
                  <a:srgbClr val="FFFF00"/>
                </a:highlight>
              </a:rPr>
              <a:t>165.246.153.222:50000</a:t>
            </a:r>
            <a:endParaRPr lang="en-US" altLang="ko-KR" sz="2800" b="1" dirty="0">
              <a:highlight>
                <a:srgbClr val="FFFF00"/>
              </a:highlight>
            </a:endParaRPr>
          </a:p>
          <a:p>
            <a:endParaRPr lang="en-US" altLang="ko-KR" b="1" dirty="0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AB492983-871A-45A5-B24C-0BAA771CEC20}"/>
              </a:ext>
            </a:extLst>
          </p:cNvPr>
          <p:cNvCxnSpPr>
            <a:cxnSpLocks/>
          </p:cNvCxnSpPr>
          <p:nvPr/>
        </p:nvCxnSpPr>
        <p:spPr>
          <a:xfrm flipV="1">
            <a:off x="3258065" y="2576117"/>
            <a:ext cx="659027" cy="4428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13749E8-D4DC-4E94-B3AB-87248350F2BF}"/>
              </a:ext>
            </a:extLst>
          </p:cNvPr>
          <p:cNvSpPr txBox="1"/>
          <p:nvPr/>
        </p:nvSpPr>
        <p:spPr>
          <a:xfrm>
            <a:off x="3919510" y="2337732"/>
            <a:ext cx="1146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 err="1">
                <a:highlight>
                  <a:srgbClr val="FFFF00"/>
                </a:highlight>
              </a:rPr>
              <a:t>isdl</a:t>
            </a:r>
            <a:endParaRPr lang="en-US" altLang="ko-KR" sz="3600" b="1" dirty="0">
              <a:highlight>
                <a:srgbClr val="FFFF00"/>
              </a:highlight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6103128-5F37-468B-8C2D-41C8B25E3484}"/>
              </a:ext>
            </a:extLst>
          </p:cNvPr>
          <p:cNvSpPr/>
          <p:nvPr/>
        </p:nvSpPr>
        <p:spPr>
          <a:xfrm>
            <a:off x="8933934" y="3694670"/>
            <a:ext cx="2038865" cy="5519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858CBF3C-B844-44D6-BB05-19A69A0F723F}"/>
              </a:ext>
            </a:extLst>
          </p:cNvPr>
          <p:cNvCxnSpPr>
            <a:cxnSpLocks/>
          </p:cNvCxnSpPr>
          <p:nvPr/>
        </p:nvCxnSpPr>
        <p:spPr>
          <a:xfrm>
            <a:off x="10276701" y="4260753"/>
            <a:ext cx="461320" cy="45249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BF8850B-475A-4E59-A3A6-8E762E7FAEE2}"/>
              </a:ext>
            </a:extLst>
          </p:cNvPr>
          <p:cNvSpPr txBox="1"/>
          <p:nvPr/>
        </p:nvSpPr>
        <p:spPr>
          <a:xfrm>
            <a:off x="10399419" y="4749606"/>
            <a:ext cx="1146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 err="1">
                <a:highlight>
                  <a:srgbClr val="FFFF00"/>
                </a:highlight>
              </a:rPr>
              <a:t>isdl</a:t>
            </a:r>
            <a:endParaRPr lang="en-US" altLang="ko-KR" sz="3600" b="1" dirty="0">
              <a:highlight>
                <a:srgbClr val="FFFF00"/>
              </a:highlight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5A35F7D-E46C-4A74-9526-0FDB842AD49E}"/>
              </a:ext>
            </a:extLst>
          </p:cNvPr>
          <p:cNvSpPr/>
          <p:nvPr/>
        </p:nvSpPr>
        <p:spPr>
          <a:xfrm>
            <a:off x="687859" y="4217763"/>
            <a:ext cx="2038865" cy="5519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4D221B03-5243-4792-9208-8030F133BD10}"/>
              </a:ext>
            </a:extLst>
          </p:cNvPr>
          <p:cNvCxnSpPr>
            <a:cxnSpLocks/>
          </p:cNvCxnSpPr>
          <p:nvPr/>
        </p:nvCxnSpPr>
        <p:spPr>
          <a:xfrm>
            <a:off x="2726724" y="4769699"/>
            <a:ext cx="461320" cy="45249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BA4B74D-5EF1-4D80-B54B-F54B6B5197FD}"/>
              </a:ext>
            </a:extLst>
          </p:cNvPr>
          <p:cNvSpPr txBox="1"/>
          <p:nvPr/>
        </p:nvSpPr>
        <p:spPr>
          <a:xfrm>
            <a:off x="3212757" y="5072771"/>
            <a:ext cx="2430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highlight>
                  <a:srgbClr val="FFFF00"/>
                </a:highlight>
              </a:rPr>
              <a:t>isdl7417!</a:t>
            </a:r>
          </a:p>
        </p:txBody>
      </p:sp>
    </p:spTree>
    <p:extLst>
      <p:ext uri="{BB962C8B-B14F-4D97-AF65-F5344CB8AC3E}">
        <p14:creationId xmlns:p14="http://schemas.microsoft.com/office/powerpoint/2010/main" val="16772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EF4EDC-990A-04B9-741C-133C9450A6D6}"/>
              </a:ext>
            </a:extLst>
          </p:cNvPr>
          <p:cNvSpPr txBox="1"/>
          <p:nvPr/>
        </p:nvSpPr>
        <p:spPr>
          <a:xfrm>
            <a:off x="609601" y="881877"/>
            <a:ext cx="7672552" cy="2245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염영진  </a:t>
            </a:r>
            <a:r>
              <a:rPr lang="en" altLang="ko-Kore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semi14(</a:t>
            </a: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비밀번호 </a:t>
            </a:r>
            <a:r>
              <a:rPr lang="en" altLang="ko-Kore-KR" sz="24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isdl</a:t>
            </a:r>
            <a:r>
              <a:rPr lang="en" altLang="ko-Kore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) </a:t>
            </a:r>
          </a:p>
          <a:p>
            <a:pPr algn="l">
              <a:lnSpc>
                <a:spcPct val="150000"/>
              </a:lnSpc>
            </a:pPr>
            <a:r>
              <a:rPr lang="en" altLang="ko-Kore-KR" sz="24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Mobaxterm</a:t>
            </a:r>
            <a:r>
              <a:rPr lang="en" altLang="ko-Kore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 </a:t>
            </a: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주소 </a:t>
            </a:r>
            <a:r>
              <a:rPr lang="en-US" altLang="ko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192.167.0.20(</a:t>
            </a: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비밀번호 </a:t>
            </a:r>
            <a:r>
              <a:rPr lang="en" altLang="ko-Kore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isdl7417!) </a:t>
            </a:r>
          </a:p>
          <a:p>
            <a:pPr algn="l">
              <a:lnSpc>
                <a:spcPct val="150000"/>
              </a:lnSpc>
            </a:pPr>
            <a:r>
              <a:rPr lang="ko-KR" altLang="en-US" sz="2400" dirty="0">
                <a:solidFill>
                  <a:srgbClr val="000000"/>
                </a:solidFill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임현지</a:t>
            </a: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 </a:t>
            </a:r>
            <a:r>
              <a:rPr lang="en" altLang="ko-Kore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semi5(</a:t>
            </a: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비밀번호 </a:t>
            </a:r>
            <a:r>
              <a:rPr lang="en" altLang="ko-Kore-KR" sz="24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isdl</a:t>
            </a:r>
            <a:r>
              <a:rPr lang="en" altLang="ko-Kore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en" altLang="ko-Kore-KR" sz="24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Mobaxterm</a:t>
            </a:r>
            <a:r>
              <a:rPr lang="en" altLang="ko-Kore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 </a:t>
            </a: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주소</a:t>
            </a:r>
            <a:r>
              <a:rPr lang="en" altLang="ko-Kore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 </a:t>
            </a:r>
            <a:r>
              <a:rPr lang="en-US" altLang="ko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192.167.0.11(</a:t>
            </a: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비밀번호 </a:t>
            </a:r>
            <a:r>
              <a:rPr lang="en" altLang="ko-Kore-KR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isdl7417!) </a:t>
            </a:r>
            <a:endParaRPr lang="en-US" altLang="ko-KR" sz="2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Gulim" panose="020B0600000101010101" pitchFamily="34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76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9C3E6E54-FDAC-4129-8453-E797C22BE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69415"/>
            <a:ext cx="4363059" cy="4382112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D1CFC6A2-F543-4C1B-8582-421F3ABFA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97" y="1220349"/>
            <a:ext cx="4667901" cy="28388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EEF87F-2C39-4585-9406-0D08B0962E4C}"/>
              </a:ext>
            </a:extLst>
          </p:cNvPr>
          <p:cNvSpPr txBox="1"/>
          <p:nvPr/>
        </p:nvSpPr>
        <p:spPr>
          <a:xfrm>
            <a:off x="379197" y="4182208"/>
            <a:ext cx="94938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원격 데스크톱연결</a:t>
            </a:r>
            <a:endParaRPr lang="en-US" altLang="ko-KR" b="1" dirty="0"/>
          </a:p>
          <a:p>
            <a:endParaRPr lang="en-US" altLang="ko-KR" b="1" dirty="0"/>
          </a:p>
          <a:p>
            <a:r>
              <a:rPr lang="en-US" altLang="ko-KR" b="1" dirty="0"/>
              <a:t>165.246.40.60:50000</a:t>
            </a:r>
          </a:p>
          <a:p>
            <a:endParaRPr lang="en-US" altLang="ko-KR" b="1" dirty="0"/>
          </a:p>
          <a:p>
            <a:r>
              <a:rPr lang="ko-KR" altLang="en-US" b="1" dirty="0" err="1"/>
              <a:t>입력후</a:t>
            </a:r>
            <a:endParaRPr lang="en-US" altLang="ko-KR" b="1" dirty="0"/>
          </a:p>
          <a:p>
            <a:endParaRPr lang="en-US" altLang="ko-KR" b="1" dirty="0"/>
          </a:p>
          <a:p>
            <a:r>
              <a:rPr lang="ko-KR" altLang="en-US" b="1" dirty="0"/>
              <a:t>관리자에게 받은 접속용 </a:t>
            </a:r>
            <a:r>
              <a:rPr lang="en-US" altLang="ko-KR" b="1" dirty="0"/>
              <a:t>PC </a:t>
            </a:r>
            <a:r>
              <a:rPr lang="ko-KR" altLang="en-US" b="1" dirty="0"/>
              <a:t>아이디 </a:t>
            </a:r>
            <a:r>
              <a:rPr lang="en-US" altLang="ko-KR" b="1" dirty="0"/>
              <a:t>semi4 (</a:t>
            </a:r>
            <a:r>
              <a:rPr lang="ko-KR" altLang="en-US" b="1" dirty="0"/>
              <a:t>이 경우에는 </a:t>
            </a:r>
            <a:r>
              <a:rPr lang="en-US" altLang="ko-KR" b="1" dirty="0"/>
              <a:t>semi4)</a:t>
            </a:r>
          </a:p>
          <a:p>
            <a:r>
              <a:rPr lang="ko-KR" altLang="en-US" b="1" dirty="0"/>
              <a:t>비밀번호</a:t>
            </a:r>
            <a:r>
              <a:rPr lang="en-US" altLang="ko-KR" b="1" dirty="0"/>
              <a:t>: </a:t>
            </a:r>
            <a:r>
              <a:rPr lang="en-US" altLang="ko-KR" b="1" dirty="0" err="1"/>
              <a:t>isdl</a:t>
            </a:r>
            <a:r>
              <a:rPr lang="en-US" altLang="ko-KR" b="1" dirty="0"/>
              <a:t> </a:t>
            </a:r>
            <a:r>
              <a:rPr lang="ko-KR" altLang="en-US" b="1" dirty="0"/>
              <a:t>을 입력하고 </a:t>
            </a:r>
            <a:endParaRPr lang="en-US" altLang="ko-KR" b="1" dirty="0"/>
          </a:p>
          <a:p>
            <a:r>
              <a:rPr lang="ko-KR" altLang="en-US" b="1" dirty="0"/>
              <a:t>접속용 </a:t>
            </a:r>
            <a:r>
              <a:rPr lang="en-US" altLang="ko-KR" b="1" dirty="0"/>
              <a:t>pc</a:t>
            </a:r>
            <a:r>
              <a:rPr lang="ko-KR" altLang="en-US" b="1" dirty="0"/>
              <a:t>에 들어간다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endParaRPr lang="en-US" altLang="ko-KR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576D7E-4CE5-437F-944D-A81CC0F99DF6}"/>
              </a:ext>
            </a:extLst>
          </p:cNvPr>
          <p:cNvSpPr txBox="1"/>
          <p:nvPr/>
        </p:nvSpPr>
        <p:spPr>
          <a:xfrm>
            <a:off x="159926" y="150905"/>
            <a:ext cx="11233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/>
              <a:t>1. </a:t>
            </a:r>
            <a:r>
              <a:rPr lang="ko-KR" altLang="en-US" sz="3600" b="1" dirty="0"/>
              <a:t>접속용 </a:t>
            </a:r>
            <a:r>
              <a:rPr lang="en-US" altLang="ko-KR" sz="3600" b="1" dirty="0"/>
              <a:t>PC </a:t>
            </a:r>
            <a:r>
              <a:rPr lang="ko-KR" altLang="en-US" sz="3600" b="1" dirty="0"/>
              <a:t>접속</a:t>
            </a:r>
            <a:r>
              <a:rPr lang="en-US" altLang="ko-KR" sz="3600" b="1" dirty="0"/>
              <a:t> </a:t>
            </a:r>
            <a:r>
              <a:rPr lang="ko-KR" altLang="en-US" sz="3600" b="1" dirty="0"/>
              <a:t>방법</a:t>
            </a:r>
            <a:endParaRPr lang="en-US" altLang="ko-KR" sz="3600" b="1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DFD985B8-A8F0-4034-9648-A2315AFE8A69}"/>
              </a:ext>
            </a:extLst>
          </p:cNvPr>
          <p:cNvSpPr/>
          <p:nvPr/>
        </p:nvSpPr>
        <p:spPr>
          <a:xfrm>
            <a:off x="1186249" y="2493793"/>
            <a:ext cx="2718486" cy="22469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ADEEAE6-48FD-49FF-9CBD-D218C2C3A140}"/>
              </a:ext>
            </a:extLst>
          </p:cNvPr>
          <p:cNvSpPr/>
          <p:nvPr/>
        </p:nvSpPr>
        <p:spPr>
          <a:xfrm>
            <a:off x="6329812" y="2342150"/>
            <a:ext cx="2937756" cy="8211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6342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1EEF87F-2C39-4585-9406-0D08B0962E4C}"/>
              </a:ext>
            </a:extLst>
          </p:cNvPr>
          <p:cNvSpPr txBox="1"/>
          <p:nvPr/>
        </p:nvSpPr>
        <p:spPr>
          <a:xfrm>
            <a:off x="8072957" y="1342720"/>
            <a:ext cx="3892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그러면 그림과 같이 뜰 것임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endParaRPr lang="en-US" altLang="ko-KR" b="1" dirty="0"/>
          </a:p>
          <a:p>
            <a:r>
              <a:rPr lang="ko-KR" altLang="en-US" b="1" dirty="0"/>
              <a:t>여기에 </a:t>
            </a:r>
            <a:r>
              <a:rPr lang="en-US" altLang="ko-KR" b="1" dirty="0" err="1"/>
              <a:t>swb</a:t>
            </a:r>
            <a:r>
              <a:rPr lang="ko-KR" altLang="en-US" b="1" dirty="0"/>
              <a:t>쳐서 </a:t>
            </a:r>
            <a:r>
              <a:rPr lang="en-US" altLang="ko-KR" b="1" dirty="0"/>
              <a:t>TCAD </a:t>
            </a:r>
            <a:r>
              <a:rPr lang="ko-KR" altLang="en-US" b="1" dirty="0"/>
              <a:t>접속하면 됨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endParaRPr lang="en-US" altLang="ko-KR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576D7E-4CE5-437F-944D-A81CC0F99DF6}"/>
              </a:ext>
            </a:extLst>
          </p:cNvPr>
          <p:cNvSpPr txBox="1"/>
          <p:nvPr/>
        </p:nvSpPr>
        <p:spPr>
          <a:xfrm>
            <a:off x="159926" y="150905"/>
            <a:ext cx="11233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/>
              <a:t>2. TCAD </a:t>
            </a:r>
            <a:r>
              <a:rPr lang="ko-KR" altLang="en-US" sz="3600" b="1" dirty="0"/>
              <a:t>사용방법</a:t>
            </a:r>
            <a:endParaRPr lang="en-US" altLang="ko-KR" sz="3600" b="1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E6EA4EA-75AF-4160-B723-1009683E8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2462"/>
            <a:ext cx="8072957" cy="589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632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B647211-6457-493B-BCD3-BBB96F7AAC94}"/>
              </a:ext>
            </a:extLst>
          </p:cNvPr>
          <p:cNvSpPr txBox="1"/>
          <p:nvPr/>
        </p:nvSpPr>
        <p:spPr>
          <a:xfrm>
            <a:off x="8105322" y="502848"/>
            <a:ext cx="3291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그리고 동일하게 </a:t>
            </a:r>
            <a:r>
              <a:rPr lang="en-US" altLang="ko-KR" b="1" dirty="0" err="1"/>
              <a:t>swb</a:t>
            </a:r>
            <a:r>
              <a:rPr lang="ko-KR" altLang="en-US" b="1" dirty="0"/>
              <a:t>를 입력하면 </a:t>
            </a:r>
            <a:r>
              <a:rPr lang="en-US" altLang="ko-KR" b="1" dirty="0"/>
              <a:t>TCAD </a:t>
            </a:r>
            <a:r>
              <a:rPr lang="ko-KR" altLang="en-US" b="1" dirty="0"/>
              <a:t>화면이 </a:t>
            </a:r>
            <a:r>
              <a:rPr lang="ko-KR" altLang="en-US" b="1" dirty="0" err="1"/>
              <a:t>켜짐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5B3AC89-8A8F-444D-9C07-27BC42229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75" y="224477"/>
            <a:ext cx="7401958" cy="1457528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292521B-15E5-4A54-992B-B1A485D24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75" y="1682005"/>
            <a:ext cx="8392428" cy="52261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30C67D-C14C-4A8F-B7FF-BB0BD025F41F}"/>
              </a:ext>
            </a:extLst>
          </p:cNvPr>
          <p:cNvSpPr txBox="1"/>
          <p:nvPr/>
        </p:nvSpPr>
        <p:spPr>
          <a:xfrm>
            <a:off x="8692399" y="2683815"/>
            <a:ext cx="3291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이제 이렇게 </a:t>
            </a:r>
            <a:r>
              <a:rPr lang="en-US" altLang="ko-KR" b="1" dirty="0"/>
              <a:t>TCAD</a:t>
            </a:r>
            <a:r>
              <a:rPr lang="ko-KR" altLang="en-US" b="1" dirty="0"/>
              <a:t>를 </a:t>
            </a:r>
            <a:r>
              <a:rPr lang="ko-KR" altLang="en-US" b="1" dirty="0" err="1"/>
              <a:t>사용하면됨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26967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279970-2A9F-4823-A05D-F7974F7928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오류 모음 및 주의사항</a:t>
            </a:r>
          </a:p>
        </p:txBody>
      </p:sp>
    </p:spTree>
    <p:extLst>
      <p:ext uri="{BB962C8B-B14F-4D97-AF65-F5344CB8AC3E}">
        <p14:creationId xmlns:p14="http://schemas.microsoft.com/office/powerpoint/2010/main" val="143385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D5DCAD9-17FD-4756-96D9-70962DDC5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55" y="254585"/>
            <a:ext cx="8687426" cy="6348829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DA200F02-6EA4-4579-9B9A-8F1A741EBB2C}"/>
              </a:ext>
            </a:extLst>
          </p:cNvPr>
          <p:cNvSpPr/>
          <p:nvPr/>
        </p:nvSpPr>
        <p:spPr>
          <a:xfrm>
            <a:off x="345989" y="5770606"/>
            <a:ext cx="1729946" cy="39541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BEAA3C6-7EC6-4086-830C-55F620B2E431}"/>
              </a:ext>
            </a:extLst>
          </p:cNvPr>
          <p:cNvSpPr/>
          <p:nvPr/>
        </p:nvSpPr>
        <p:spPr>
          <a:xfrm>
            <a:off x="2075935" y="6166022"/>
            <a:ext cx="6710346" cy="5313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41996E-9D2B-40E5-B951-3916F059D67C}"/>
              </a:ext>
            </a:extLst>
          </p:cNvPr>
          <p:cNvSpPr txBox="1"/>
          <p:nvPr/>
        </p:nvSpPr>
        <p:spPr>
          <a:xfrm>
            <a:off x="8786281" y="694911"/>
            <a:ext cx="32917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3D </a:t>
            </a:r>
            <a:r>
              <a:rPr lang="ko-KR" altLang="en-US" b="1" dirty="0"/>
              <a:t>구조나 조밀한 </a:t>
            </a:r>
            <a:r>
              <a:rPr lang="en-US" altLang="ko-KR" b="1" dirty="0"/>
              <a:t>mesh </a:t>
            </a:r>
            <a:r>
              <a:rPr lang="ko-KR" altLang="en-US" b="1" dirty="0"/>
              <a:t>를 </a:t>
            </a:r>
            <a:r>
              <a:rPr lang="ko-KR" altLang="en-US" b="1" dirty="0" err="1"/>
              <a:t>돌릴경우</a:t>
            </a:r>
            <a:r>
              <a:rPr lang="ko-KR" altLang="en-US" b="1" dirty="0"/>
              <a:t> 아래 그림과 같이 메모리가 터질 위험이 있음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r>
              <a:rPr lang="ko-KR" altLang="en-US" b="1" dirty="0"/>
              <a:t>터지게 되면 </a:t>
            </a:r>
            <a:r>
              <a:rPr lang="ko-KR" altLang="en-US" b="1" dirty="0" err="1"/>
              <a:t>렉이</a:t>
            </a:r>
            <a:r>
              <a:rPr lang="ko-KR" altLang="en-US" b="1" dirty="0"/>
              <a:t> 심해져서 사용 못하게 됨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r>
              <a:rPr lang="ko-KR" altLang="en-US" b="1" dirty="0"/>
              <a:t>따라서 용량이 크거나 하는 것들은 라이선스 조절해가며 돌리기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r>
              <a:rPr lang="ko-KR" altLang="en-US" b="1" dirty="0"/>
              <a:t>일반적인 </a:t>
            </a:r>
            <a:r>
              <a:rPr lang="en-US" altLang="ko-KR" b="1" dirty="0"/>
              <a:t>2D </a:t>
            </a:r>
            <a:r>
              <a:rPr lang="ko-KR" altLang="en-US" b="1" dirty="0"/>
              <a:t>구조도 라이선스 및 메모리 현황 </a:t>
            </a:r>
            <a:r>
              <a:rPr lang="ko-KR" altLang="en-US" b="1" dirty="0" err="1"/>
              <a:t>봐가면서</a:t>
            </a:r>
            <a:r>
              <a:rPr lang="ko-KR" altLang="en-US" b="1" dirty="0"/>
              <a:t> 돌리기</a:t>
            </a:r>
            <a:r>
              <a:rPr lang="en-US" altLang="ko-KR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2055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12318</TotalTime>
  <Words>177</Words>
  <Application>Microsoft Macintosh PowerPoint</Application>
  <PresentationFormat>와이드스크린</PresentationFormat>
  <Paragraphs>40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맑은 고딕</vt:lpstr>
      <vt:lpstr>Arial</vt:lpstr>
      <vt:lpstr>Calibri</vt:lpstr>
      <vt:lpstr>Office 테마</vt:lpstr>
      <vt:lpstr>서버컴 원격 접속 및 TCAD 사용방법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오류 모음 및 주의사항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서버컴 원격 접속 및 TCAD 사용방법</dc:title>
  <dc:creator>Kwak Bin</dc:creator>
  <cp:lastModifiedBy>김기영</cp:lastModifiedBy>
  <cp:revision>13</cp:revision>
  <dcterms:created xsi:type="dcterms:W3CDTF">2021-11-05T09:02:56Z</dcterms:created>
  <dcterms:modified xsi:type="dcterms:W3CDTF">2023-02-23T23:27:45Z</dcterms:modified>
</cp:coreProperties>
</file>